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3" r:id="rId3"/>
    <p:sldMasterId id="2147483725" r:id="rId4"/>
  </p:sldMasterIdLst>
  <p:notesMasterIdLst>
    <p:notesMasterId r:id="rId10"/>
  </p:notesMasterIdLst>
  <p:sldIdLst>
    <p:sldId id="1999" r:id="rId5"/>
    <p:sldId id="2046" r:id="rId6"/>
    <p:sldId id="2047" r:id="rId7"/>
    <p:sldId id="2048" r:id="rId8"/>
    <p:sldId id="204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4" d="100"/>
          <a:sy n="54" d="100"/>
        </p:scale>
        <p:origin x="11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7B9D6-269F-4B8A-BC2C-3F2AEA63A8BA}" type="doc">
      <dgm:prSet loTypeId="urn:microsoft.com/office/officeart/2005/8/layout/venn1" loCatId="relationship" qsTypeId="urn:microsoft.com/office/officeart/2005/8/quickstyle/simple1" qsCatId="simple" csTypeId="urn:microsoft.com/office/officeart/2005/8/colors/accent0_3" csCatId="mainScheme" phldr="1"/>
      <dgm:spPr/>
    </dgm:pt>
    <dgm:pt modelId="{A3ADF77F-2720-40F6-B50A-E58B69A98DA2}">
      <dgm:prSet phldrT="[Tekst]"/>
      <dgm:spPr/>
      <dgm:t>
        <a:bodyPr/>
        <a:lstStyle/>
        <a:p>
          <a:r>
            <a:rPr lang="nl-NL" dirty="0"/>
            <a:t>Lastenverlichting</a:t>
          </a:r>
          <a:endParaRPr lang="en-GB" dirty="0"/>
        </a:p>
      </dgm:t>
    </dgm:pt>
    <dgm:pt modelId="{8B16C959-A014-4243-8273-59214149BB4A}" type="parTrans" cxnId="{E0AC9744-8C56-41CC-88F3-E5A144D1868A}">
      <dgm:prSet/>
      <dgm:spPr/>
      <dgm:t>
        <a:bodyPr/>
        <a:lstStyle/>
        <a:p>
          <a:endParaRPr lang="en-GB"/>
        </a:p>
      </dgm:t>
    </dgm:pt>
    <dgm:pt modelId="{A426410E-8336-4902-8F52-AA7C561AF3B4}" type="sibTrans" cxnId="{E0AC9744-8C56-41CC-88F3-E5A144D1868A}">
      <dgm:prSet/>
      <dgm:spPr/>
      <dgm:t>
        <a:bodyPr/>
        <a:lstStyle/>
        <a:p>
          <a:endParaRPr lang="en-GB"/>
        </a:p>
      </dgm:t>
    </dgm:pt>
    <dgm:pt modelId="{79B56DAF-B56B-40B0-8587-989F15B7721B}">
      <dgm:prSet phldrT="[Tekst]"/>
      <dgm:spPr/>
      <dgm:t>
        <a:bodyPr/>
        <a:lstStyle/>
        <a:p>
          <a:r>
            <a:rPr lang="nl-NL" dirty="0"/>
            <a:t>Werkgelegenheid</a:t>
          </a:r>
          <a:endParaRPr lang="en-GB" dirty="0"/>
        </a:p>
      </dgm:t>
    </dgm:pt>
    <dgm:pt modelId="{333C1C99-5C40-4D5C-B07E-3653CF079C3F}" type="parTrans" cxnId="{74AB28E9-7437-48C4-B2FC-E8236F94CE6A}">
      <dgm:prSet/>
      <dgm:spPr/>
      <dgm:t>
        <a:bodyPr/>
        <a:lstStyle/>
        <a:p>
          <a:endParaRPr lang="en-GB"/>
        </a:p>
      </dgm:t>
    </dgm:pt>
    <dgm:pt modelId="{1D88DC6C-F4FF-4DF3-9085-D871D8C23443}" type="sibTrans" cxnId="{74AB28E9-7437-48C4-B2FC-E8236F94CE6A}">
      <dgm:prSet/>
      <dgm:spPr/>
      <dgm:t>
        <a:bodyPr/>
        <a:lstStyle/>
        <a:p>
          <a:endParaRPr lang="en-GB"/>
        </a:p>
      </dgm:t>
    </dgm:pt>
    <dgm:pt modelId="{42804A4C-F8D9-4048-ABD9-262CD733CA6C}">
      <dgm:prSet phldrT="[Tekst]"/>
      <dgm:spPr/>
      <dgm:t>
        <a:bodyPr/>
        <a:lstStyle/>
        <a:p>
          <a:r>
            <a:rPr lang="en-GB" dirty="0" err="1"/>
            <a:t>Preventie</a:t>
          </a:r>
          <a:r>
            <a:rPr lang="en-GB" dirty="0"/>
            <a:t> </a:t>
          </a:r>
          <a:r>
            <a:rPr lang="en-GB" dirty="0" err="1"/>
            <a:t>sociaal</a:t>
          </a:r>
          <a:r>
            <a:rPr lang="en-GB" dirty="0"/>
            <a:t> </a:t>
          </a:r>
          <a:r>
            <a:rPr lang="en-GB" dirty="0" err="1"/>
            <a:t>isolement</a:t>
          </a:r>
          <a:endParaRPr lang="en-GB" dirty="0"/>
        </a:p>
      </dgm:t>
    </dgm:pt>
    <dgm:pt modelId="{FCA76A01-C146-4809-97CE-DE6A100493D3}" type="parTrans" cxnId="{2648D277-D302-42B5-B591-64697220FD52}">
      <dgm:prSet/>
      <dgm:spPr/>
      <dgm:t>
        <a:bodyPr/>
        <a:lstStyle/>
        <a:p>
          <a:endParaRPr lang="en-GB"/>
        </a:p>
      </dgm:t>
    </dgm:pt>
    <dgm:pt modelId="{AA4942BE-67E4-40D1-81F4-30AFB03F61B8}" type="sibTrans" cxnId="{2648D277-D302-42B5-B591-64697220FD52}">
      <dgm:prSet/>
      <dgm:spPr/>
      <dgm:t>
        <a:bodyPr/>
        <a:lstStyle/>
        <a:p>
          <a:endParaRPr lang="en-GB"/>
        </a:p>
      </dgm:t>
    </dgm:pt>
    <dgm:pt modelId="{28C6E247-4DC5-4DCF-A518-FEBFD764F613}">
      <dgm:prSet phldrT="[Tekst]"/>
      <dgm:spPr/>
      <dgm:t>
        <a:bodyPr/>
        <a:lstStyle/>
        <a:p>
          <a:r>
            <a:rPr lang="en-GB" dirty="0" err="1"/>
            <a:t>Emissiereductie</a:t>
          </a:r>
          <a:endParaRPr lang="en-GB" dirty="0"/>
        </a:p>
      </dgm:t>
    </dgm:pt>
    <dgm:pt modelId="{D384F6CA-8205-4412-843C-13691627ADFC}" type="parTrans" cxnId="{57B46047-0EDE-40A3-AC91-1E717057E95C}">
      <dgm:prSet/>
      <dgm:spPr/>
      <dgm:t>
        <a:bodyPr/>
        <a:lstStyle/>
        <a:p>
          <a:endParaRPr lang="nl-NL"/>
        </a:p>
      </dgm:t>
    </dgm:pt>
    <dgm:pt modelId="{BA868309-72BF-4832-880D-DC549FED01CF}" type="sibTrans" cxnId="{57B46047-0EDE-40A3-AC91-1E717057E95C}">
      <dgm:prSet/>
      <dgm:spPr/>
      <dgm:t>
        <a:bodyPr/>
        <a:lstStyle/>
        <a:p>
          <a:endParaRPr lang="nl-NL"/>
        </a:p>
      </dgm:t>
    </dgm:pt>
    <dgm:pt modelId="{08B03199-1E52-4565-AB27-C3A7055C86FA}">
      <dgm:prSet phldrT="[Tekst]"/>
      <dgm:spPr/>
      <dgm:t>
        <a:bodyPr/>
        <a:lstStyle/>
        <a:p>
          <a:r>
            <a:rPr lang="nl-NL" dirty="0"/>
            <a:t>Energiebesparing</a:t>
          </a:r>
          <a:endParaRPr lang="en-GB" dirty="0"/>
        </a:p>
      </dgm:t>
    </dgm:pt>
    <dgm:pt modelId="{D2AD342E-2599-4D79-9B8F-0901972D6540}" type="parTrans" cxnId="{5474FDE7-FCC6-4009-A31D-7F2C63E00545}">
      <dgm:prSet/>
      <dgm:spPr/>
      <dgm:t>
        <a:bodyPr/>
        <a:lstStyle/>
        <a:p>
          <a:endParaRPr lang="nl-NL"/>
        </a:p>
      </dgm:t>
    </dgm:pt>
    <dgm:pt modelId="{8844956A-684E-4DDA-A481-CBC3C68F1CEC}" type="sibTrans" cxnId="{5474FDE7-FCC6-4009-A31D-7F2C63E00545}">
      <dgm:prSet/>
      <dgm:spPr/>
      <dgm:t>
        <a:bodyPr/>
        <a:lstStyle/>
        <a:p>
          <a:endParaRPr lang="nl-NL"/>
        </a:p>
      </dgm:t>
    </dgm:pt>
    <dgm:pt modelId="{6248BC06-35EB-4CBB-AAF5-0E99174ADD34}">
      <dgm:prSet phldrT="[Tekst]"/>
      <dgm:spPr/>
      <dgm:t>
        <a:bodyPr/>
        <a:lstStyle/>
        <a:p>
          <a:r>
            <a:rPr lang="nl-NL" dirty="0"/>
            <a:t>Fysieke &amp; mentale gezondheid</a:t>
          </a:r>
          <a:endParaRPr lang="en-GB" dirty="0"/>
        </a:p>
      </dgm:t>
    </dgm:pt>
    <dgm:pt modelId="{B33591A8-84F4-4DD4-8E65-358A0E866ECD}" type="sibTrans" cxnId="{C0BDDC01-B922-40B7-97DB-5D2AE73BA0FA}">
      <dgm:prSet/>
      <dgm:spPr/>
      <dgm:t>
        <a:bodyPr/>
        <a:lstStyle/>
        <a:p>
          <a:endParaRPr lang="nl-NL"/>
        </a:p>
      </dgm:t>
    </dgm:pt>
    <dgm:pt modelId="{97B96D40-45DC-4828-AB8C-AE70EE2C3581}" type="parTrans" cxnId="{C0BDDC01-B922-40B7-97DB-5D2AE73BA0FA}">
      <dgm:prSet/>
      <dgm:spPr/>
      <dgm:t>
        <a:bodyPr/>
        <a:lstStyle/>
        <a:p>
          <a:endParaRPr lang="nl-NL"/>
        </a:p>
      </dgm:t>
    </dgm:pt>
    <dgm:pt modelId="{54DEEBB6-E512-4CBA-BD9C-AA628E23676F}">
      <dgm:prSet phldrT="[Tekst]"/>
      <dgm:spPr/>
      <dgm:t>
        <a:bodyPr/>
        <a:lstStyle/>
        <a:p>
          <a:r>
            <a:rPr lang="en-GB" dirty="0" err="1"/>
            <a:t>Preventie</a:t>
          </a:r>
          <a:r>
            <a:rPr lang="en-GB" dirty="0"/>
            <a:t> </a:t>
          </a:r>
          <a:r>
            <a:rPr lang="en-GB" dirty="0" err="1"/>
            <a:t>schulden</a:t>
          </a:r>
          <a:endParaRPr lang="en-GB" dirty="0"/>
        </a:p>
      </dgm:t>
    </dgm:pt>
    <dgm:pt modelId="{A9B3CCDE-BDF5-4553-87BD-DF14EF1732C7}" type="parTrans" cxnId="{26F0FFBA-9AD8-4A89-9BC0-08FFDD5E9368}">
      <dgm:prSet/>
      <dgm:spPr/>
      <dgm:t>
        <a:bodyPr/>
        <a:lstStyle/>
        <a:p>
          <a:endParaRPr lang="nl-NL"/>
        </a:p>
      </dgm:t>
    </dgm:pt>
    <dgm:pt modelId="{33E49CE8-B508-4ED9-B34E-3CB6089FB541}" type="sibTrans" cxnId="{26F0FFBA-9AD8-4A89-9BC0-08FFDD5E9368}">
      <dgm:prSet/>
      <dgm:spPr/>
      <dgm:t>
        <a:bodyPr/>
        <a:lstStyle/>
        <a:p>
          <a:endParaRPr lang="nl-NL"/>
        </a:p>
      </dgm:t>
    </dgm:pt>
    <dgm:pt modelId="{817D75BC-20E2-4A62-BD8D-24CD60D970AE}" type="pres">
      <dgm:prSet presAssocID="{1F87B9D6-269F-4B8A-BC2C-3F2AEA63A8BA}" presName="compositeShape" presStyleCnt="0">
        <dgm:presLayoutVars>
          <dgm:chMax val="7"/>
          <dgm:dir/>
          <dgm:resizeHandles val="exact"/>
        </dgm:presLayoutVars>
      </dgm:prSet>
      <dgm:spPr/>
    </dgm:pt>
    <dgm:pt modelId="{97A958C0-2AD2-456A-9600-0131C16215A7}" type="pres">
      <dgm:prSet presAssocID="{A3ADF77F-2720-40F6-B50A-E58B69A98DA2}" presName="circ1" presStyleLbl="vennNode1" presStyleIdx="0" presStyleCnt="7"/>
      <dgm:spPr/>
    </dgm:pt>
    <dgm:pt modelId="{0F4972B4-F8AF-48D6-8D9F-5B719606F13D}" type="pres">
      <dgm:prSet presAssocID="{A3ADF77F-2720-40F6-B50A-E58B69A98D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6CE9EDC-C1B1-4828-BEC4-1A77DF973E8A}" type="pres">
      <dgm:prSet presAssocID="{08B03199-1E52-4565-AB27-C3A7055C86FA}" presName="circ2" presStyleLbl="vennNode1" presStyleIdx="1" presStyleCnt="7"/>
      <dgm:spPr/>
    </dgm:pt>
    <dgm:pt modelId="{BA51A0B2-20B4-4DE6-8096-866C7FAD1BBF}" type="pres">
      <dgm:prSet presAssocID="{08B03199-1E52-4565-AB27-C3A7055C86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036C4E-7781-40A3-BAF8-982B0BC68E5D}" type="pres">
      <dgm:prSet presAssocID="{28C6E247-4DC5-4DCF-A518-FEBFD764F613}" presName="circ3" presStyleLbl="vennNode1" presStyleIdx="2" presStyleCnt="7"/>
      <dgm:spPr/>
    </dgm:pt>
    <dgm:pt modelId="{9F1C648B-9165-4EEF-9A7C-A6D3CD9D028A}" type="pres">
      <dgm:prSet presAssocID="{28C6E247-4DC5-4DCF-A518-FEBFD764F61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EF563E-BE0E-4BF5-AEDA-C13A423DF945}" type="pres">
      <dgm:prSet presAssocID="{54DEEBB6-E512-4CBA-BD9C-AA628E23676F}" presName="circ4" presStyleLbl="vennNode1" presStyleIdx="3" presStyleCnt="7"/>
      <dgm:spPr/>
    </dgm:pt>
    <dgm:pt modelId="{690D01E5-0ADC-4E09-B882-22D45C1420B9}" type="pres">
      <dgm:prSet presAssocID="{54DEEBB6-E512-4CBA-BD9C-AA628E23676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15FF389-3AD9-4090-ADF8-B2AB81DA6639}" type="pres">
      <dgm:prSet presAssocID="{42804A4C-F8D9-4048-ABD9-262CD733CA6C}" presName="circ5" presStyleLbl="vennNode1" presStyleIdx="4" presStyleCnt="7"/>
      <dgm:spPr/>
    </dgm:pt>
    <dgm:pt modelId="{D1271AAB-58F0-4A64-97F6-46A247739214}" type="pres">
      <dgm:prSet presAssocID="{42804A4C-F8D9-4048-ABD9-262CD733CA6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F1E68F-7018-4429-9A40-71D8C3801764}" type="pres">
      <dgm:prSet presAssocID="{79B56DAF-B56B-40B0-8587-989F15B7721B}" presName="circ6" presStyleLbl="vennNode1" presStyleIdx="5" presStyleCnt="7"/>
      <dgm:spPr/>
    </dgm:pt>
    <dgm:pt modelId="{F3031814-8243-4FBC-BC48-BDB918A57A9D}" type="pres">
      <dgm:prSet presAssocID="{79B56DAF-B56B-40B0-8587-989F15B7721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CAAA53-EEBD-4DF6-ADBA-BD4FDA75135F}" type="pres">
      <dgm:prSet presAssocID="{6248BC06-35EB-4CBB-AAF5-0E99174ADD34}" presName="circ7" presStyleLbl="vennNode1" presStyleIdx="6" presStyleCnt="7"/>
      <dgm:spPr/>
    </dgm:pt>
    <dgm:pt modelId="{01AC9BFC-03F5-4678-96F0-D0B8C3B732D3}" type="pres">
      <dgm:prSet presAssocID="{6248BC06-35EB-4CBB-AAF5-0E99174ADD34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0BDDC01-B922-40B7-97DB-5D2AE73BA0FA}" srcId="{1F87B9D6-269F-4B8A-BC2C-3F2AEA63A8BA}" destId="{6248BC06-35EB-4CBB-AAF5-0E99174ADD34}" srcOrd="6" destOrd="0" parTransId="{97B96D40-45DC-4828-AB8C-AE70EE2C3581}" sibTransId="{B33591A8-84F4-4DD4-8E65-358A0E866ECD}"/>
    <dgm:cxn modelId="{CB5DB306-BFA5-4C4E-9031-1B5F20A37771}" type="presOf" srcId="{54DEEBB6-E512-4CBA-BD9C-AA628E23676F}" destId="{690D01E5-0ADC-4E09-B882-22D45C1420B9}" srcOrd="0" destOrd="0" presId="urn:microsoft.com/office/officeart/2005/8/layout/venn1"/>
    <dgm:cxn modelId="{1D16E00F-6E0D-494C-AEFD-C7856B08EBD8}" type="presOf" srcId="{A3ADF77F-2720-40F6-B50A-E58B69A98DA2}" destId="{0F4972B4-F8AF-48D6-8D9F-5B719606F13D}" srcOrd="0" destOrd="0" presId="urn:microsoft.com/office/officeart/2005/8/layout/venn1"/>
    <dgm:cxn modelId="{D34BFA1E-2AC7-44F5-A7D0-2BEA9E711E3E}" type="presOf" srcId="{79B56DAF-B56B-40B0-8587-989F15B7721B}" destId="{F3031814-8243-4FBC-BC48-BDB918A57A9D}" srcOrd="0" destOrd="0" presId="urn:microsoft.com/office/officeart/2005/8/layout/venn1"/>
    <dgm:cxn modelId="{E0AC9744-8C56-41CC-88F3-E5A144D1868A}" srcId="{1F87B9D6-269F-4B8A-BC2C-3F2AEA63A8BA}" destId="{A3ADF77F-2720-40F6-B50A-E58B69A98DA2}" srcOrd="0" destOrd="0" parTransId="{8B16C959-A014-4243-8273-59214149BB4A}" sibTransId="{A426410E-8336-4902-8F52-AA7C561AF3B4}"/>
    <dgm:cxn modelId="{CE76AC64-C6FD-456C-8FC0-CDFDD42B55D3}" type="presOf" srcId="{42804A4C-F8D9-4048-ABD9-262CD733CA6C}" destId="{D1271AAB-58F0-4A64-97F6-46A247739214}" srcOrd="0" destOrd="0" presId="urn:microsoft.com/office/officeart/2005/8/layout/venn1"/>
    <dgm:cxn modelId="{57B46047-0EDE-40A3-AC91-1E717057E95C}" srcId="{1F87B9D6-269F-4B8A-BC2C-3F2AEA63A8BA}" destId="{28C6E247-4DC5-4DCF-A518-FEBFD764F613}" srcOrd="2" destOrd="0" parTransId="{D384F6CA-8205-4412-843C-13691627ADFC}" sibTransId="{BA868309-72BF-4832-880D-DC549FED01CF}"/>
    <dgm:cxn modelId="{2648D277-D302-42B5-B591-64697220FD52}" srcId="{1F87B9D6-269F-4B8A-BC2C-3F2AEA63A8BA}" destId="{42804A4C-F8D9-4048-ABD9-262CD733CA6C}" srcOrd="4" destOrd="0" parTransId="{FCA76A01-C146-4809-97CE-DE6A100493D3}" sibTransId="{AA4942BE-67E4-40D1-81F4-30AFB03F61B8}"/>
    <dgm:cxn modelId="{B7FD44A1-917C-420B-8C6D-E7FB4C352409}" type="presOf" srcId="{08B03199-1E52-4565-AB27-C3A7055C86FA}" destId="{BA51A0B2-20B4-4DE6-8096-866C7FAD1BBF}" srcOrd="0" destOrd="0" presId="urn:microsoft.com/office/officeart/2005/8/layout/venn1"/>
    <dgm:cxn modelId="{866A58AF-ABF6-41BA-8D95-4575EB637805}" type="presOf" srcId="{6248BC06-35EB-4CBB-AAF5-0E99174ADD34}" destId="{01AC9BFC-03F5-4678-96F0-D0B8C3B732D3}" srcOrd="0" destOrd="0" presId="urn:microsoft.com/office/officeart/2005/8/layout/venn1"/>
    <dgm:cxn modelId="{26F0FFBA-9AD8-4A89-9BC0-08FFDD5E9368}" srcId="{1F87B9D6-269F-4B8A-BC2C-3F2AEA63A8BA}" destId="{54DEEBB6-E512-4CBA-BD9C-AA628E23676F}" srcOrd="3" destOrd="0" parTransId="{A9B3CCDE-BDF5-4553-87BD-DF14EF1732C7}" sibTransId="{33E49CE8-B508-4ED9-B34E-3CB6089FB541}"/>
    <dgm:cxn modelId="{B17CA1CB-E797-474C-982D-5823431A750A}" type="presOf" srcId="{1F87B9D6-269F-4B8A-BC2C-3F2AEA63A8BA}" destId="{817D75BC-20E2-4A62-BD8D-24CD60D970AE}" srcOrd="0" destOrd="0" presId="urn:microsoft.com/office/officeart/2005/8/layout/venn1"/>
    <dgm:cxn modelId="{5C9CEFD9-EE79-4328-A2A4-98D9085B0A59}" type="presOf" srcId="{28C6E247-4DC5-4DCF-A518-FEBFD764F613}" destId="{9F1C648B-9165-4EEF-9A7C-A6D3CD9D028A}" srcOrd="0" destOrd="0" presId="urn:microsoft.com/office/officeart/2005/8/layout/venn1"/>
    <dgm:cxn modelId="{5474FDE7-FCC6-4009-A31D-7F2C63E00545}" srcId="{1F87B9D6-269F-4B8A-BC2C-3F2AEA63A8BA}" destId="{08B03199-1E52-4565-AB27-C3A7055C86FA}" srcOrd="1" destOrd="0" parTransId="{D2AD342E-2599-4D79-9B8F-0901972D6540}" sibTransId="{8844956A-684E-4DDA-A481-CBC3C68F1CEC}"/>
    <dgm:cxn modelId="{74AB28E9-7437-48C4-B2FC-E8236F94CE6A}" srcId="{1F87B9D6-269F-4B8A-BC2C-3F2AEA63A8BA}" destId="{79B56DAF-B56B-40B0-8587-989F15B7721B}" srcOrd="5" destOrd="0" parTransId="{333C1C99-5C40-4D5C-B07E-3653CF079C3F}" sibTransId="{1D88DC6C-F4FF-4DF3-9085-D871D8C23443}"/>
    <dgm:cxn modelId="{F7B1B344-5B9A-425D-9A59-82302F82F472}" type="presParOf" srcId="{817D75BC-20E2-4A62-BD8D-24CD60D970AE}" destId="{97A958C0-2AD2-456A-9600-0131C16215A7}" srcOrd="0" destOrd="0" presId="urn:microsoft.com/office/officeart/2005/8/layout/venn1"/>
    <dgm:cxn modelId="{F7F44BBB-70BB-4F9F-B40F-1C7276ABEE64}" type="presParOf" srcId="{817D75BC-20E2-4A62-BD8D-24CD60D970AE}" destId="{0F4972B4-F8AF-48D6-8D9F-5B719606F13D}" srcOrd="1" destOrd="0" presId="urn:microsoft.com/office/officeart/2005/8/layout/venn1"/>
    <dgm:cxn modelId="{CC3ACCC9-57B2-40E8-8774-D2EFF7350010}" type="presParOf" srcId="{817D75BC-20E2-4A62-BD8D-24CD60D970AE}" destId="{E6CE9EDC-C1B1-4828-BEC4-1A77DF973E8A}" srcOrd="2" destOrd="0" presId="urn:microsoft.com/office/officeart/2005/8/layout/venn1"/>
    <dgm:cxn modelId="{6312043B-B88D-4358-A714-8B03582B7C84}" type="presParOf" srcId="{817D75BC-20E2-4A62-BD8D-24CD60D970AE}" destId="{BA51A0B2-20B4-4DE6-8096-866C7FAD1BBF}" srcOrd="3" destOrd="0" presId="urn:microsoft.com/office/officeart/2005/8/layout/venn1"/>
    <dgm:cxn modelId="{E84AF082-3470-4B6B-BA8D-15CCEBB7F410}" type="presParOf" srcId="{817D75BC-20E2-4A62-BD8D-24CD60D970AE}" destId="{DA036C4E-7781-40A3-BAF8-982B0BC68E5D}" srcOrd="4" destOrd="0" presId="urn:microsoft.com/office/officeart/2005/8/layout/venn1"/>
    <dgm:cxn modelId="{8B1C43CD-4D27-40B9-A27F-E455B437DACC}" type="presParOf" srcId="{817D75BC-20E2-4A62-BD8D-24CD60D970AE}" destId="{9F1C648B-9165-4EEF-9A7C-A6D3CD9D028A}" srcOrd="5" destOrd="0" presId="urn:microsoft.com/office/officeart/2005/8/layout/venn1"/>
    <dgm:cxn modelId="{C13A3396-B03F-4219-8C74-B386A5CE4123}" type="presParOf" srcId="{817D75BC-20E2-4A62-BD8D-24CD60D970AE}" destId="{42EF563E-BE0E-4BF5-AEDA-C13A423DF945}" srcOrd="6" destOrd="0" presId="urn:microsoft.com/office/officeart/2005/8/layout/venn1"/>
    <dgm:cxn modelId="{D18F5EF1-0B1F-4D45-BE60-C31312315839}" type="presParOf" srcId="{817D75BC-20E2-4A62-BD8D-24CD60D970AE}" destId="{690D01E5-0ADC-4E09-B882-22D45C1420B9}" srcOrd="7" destOrd="0" presId="urn:microsoft.com/office/officeart/2005/8/layout/venn1"/>
    <dgm:cxn modelId="{EB334120-51E9-48DF-A050-E4C4E78C2030}" type="presParOf" srcId="{817D75BC-20E2-4A62-BD8D-24CD60D970AE}" destId="{915FF389-3AD9-4090-ADF8-B2AB81DA6639}" srcOrd="8" destOrd="0" presId="urn:microsoft.com/office/officeart/2005/8/layout/venn1"/>
    <dgm:cxn modelId="{C3120116-100E-4700-ACCC-5CE8235C1D6F}" type="presParOf" srcId="{817D75BC-20E2-4A62-BD8D-24CD60D970AE}" destId="{D1271AAB-58F0-4A64-97F6-46A247739214}" srcOrd="9" destOrd="0" presId="urn:microsoft.com/office/officeart/2005/8/layout/venn1"/>
    <dgm:cxn modelId="{39970B2A-331C-41D8-B5DC-F32C422E79A2}" type="presParOf" srcId="{817D75BC-20E2-4A62-BD8D-24CD60D970AE}" destId="{82F1E68F-7018-4429-9A40-71D8C3801764}" srcOrd="10" destOrd="0" presId="urn:microsoft.com/office/officeart/2005/8/layout/venn1"/>
    <dgm:cxn modelId="{994F20F4-8E87-4DCE-9E16-AA0E1DD6A426}" type="presParOf" srcId="{817D75BC-20E2-4A62-BD8D-24CD60D970AE}" destId="{F3031814-8243-4FBC-BC48-BDB918A57A9D}" srcOrd="11" destOrd="0" presId="urn:microsoft.com/office/officeart/2005/8/layout/venn1"/>
    <dgm:cxn modelId="{8BCA15EC-67BD-4A82-8E14-F380B9FD0609}" type="presParOf" srcId="{817D75BC-20E2-4A62-BD8D-24CD60D970AE}" destId="{6DCAAA53-EEBD-4DF6-ADBA-BD4FDA75135F}" srcOrd="12" destOrd="0" presId="urn:microsoft.com/office/officeart/2005/8/layout/venn1"/>
    <dgm:cxn modelId="{90B86828-C5A5-448D-95FA-DA239F36FC5A}" type="presParOf" srcId="{817D75BC-20E2-4A62-BD8D-24CD60D970AE}" destId="{01AC9BFC-03F5-4678-96F0-D0B8C3B732D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58C0-2AD2-456A-9600-0131C16215A7}">
      <dsp:nvSpPr>
        <dsp:cNvPr id="0" name=""/>
        <dsp:cNvSpPr/>
      </dsp:nvSpPr>
      <dsp:spPr>
        <a:xfrm>
          <a:off x="2943046" y="989607"/>
          <a:ext cx="1267755" cy="126791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F4972B4-F8AF-48D6-8D9F-5B719606F13D}">
      <dsp:nvSpPr>
        <dsp:cNvPr id="0" name=""/>
        <dsp:cNvSpPr/>
      </dsp:nvSpPr>
      <dsp:spPr>
        <a:xfrm>
          <a:off x="2850605" y="0"/>
          <a:ext cx="1452636" cy="7773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Lastenverlichting</a:t>
          </a:r>
          <a:endParaRPr lang="en-GB" sz="1400" kern="1200" dirty="0"/>
        </a:p>
      </dsp:txBody>
      <dsp:txXfrm>
        <a:off x="2850605" y="0"/>
        <a:ext cx="1452636" cy="777382"/>
      </dsp:txXfrm>
    </dsp:sp>
    <dsp:sp modelId="{E6CE9EDC-C1B1-4828-BEC4-1A77DF973E8A}">
      <dsp:nvSpPr>
        <dsp:cNvPr id="0" name=""/>
        <dsp:cNvSpPr/>
      </dsp:nvSpPr>
      <dsp:spPr>
        <a:xfrm>
          <a:off x="3314921" y="1168405"/>
          <a:ext cx="1267755" cy="126791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A51A0B2-20B4-4DE6-8096-866C7FAD1BBF}">
      <dsp:nvSpPr>
        <dsp:cNvPr id="0" name=""/>
        <dsp:cNvSpPr/>
      </dsp:nvSpPr>
      <dsp:spPr>
        <a:xfrm>
          <a:off x="4739032" y="738513"/>
          <a:ext cx="1373401" cy="855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Energiebesparing</a:t>
          </a:r>
          <a:endParaRPr lang="en-GB" sz="1400" kern="1200" dirty="0"/>
        </a:p>
      </dsp:txBody>
      <dsp:txXfrm>
        <a:off x="4739032" y="738513"/>
        <a:ext cx="1373401" cy="855120"/>
      </dsp:txXfrm>
    </dsp:sp>
    <dsp:sp modelId="{DA036C4E-7781-40A3-BAF8-982B0BC68E5D}">
      <dsp:nvSpPr>
        <dsp:cNvPr id="0" name=""/>
        <dsp:cNvSpPr/>
      </dsp:nvSpPr>
      <dsp:spPr>
        <a:xfrm>
          <a:off x="3406305" y="1570701"/>
          <a:ext cx="1267755" cy="126791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1C648B-9165-4EEF-9A7C-A6D3CD9D028A}">
      <dsp:nvSpPr>
        <dsp:cNvPr id="0" name=""/>
        <dsp:cNvSpPr/>
      </dsp:nvSpPr>
      <dsp:spPr>
        <a:xfrm>
          <a:off x="4871090" y="1826848"/>
          <a:ext cx="1346989" cy="9134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Emissiereductie</a:t>
          </a:r>
          <a:endParaRPr lang="en-GB" sz="1400" kern="1200" dirty="0"/>
        </a:p>
      </dsp:txBody>
      <dsp:txXfrm>
        <a:off x="4871090" y="1826848"/>
        <a:ext cx="1346989" cy="913424"/>
      </dsp:txXfrm>
    </dsp:sp>
    <dsp:sp modelId="{42EF563E-BE0E-4BF5-AEDA-C13A423DF945}">
      <dsp:nvSpPr>
        <dsp:cNvPr id="0" name=""/>
        <dsp:cNvSpPr/>
      </dsp:nvSpPr>
      <dsp:spPr>
        <a:xfrm>
          <a:off x="3149056" y="1893314"/>
          <a:ext cx="1267755" cy="126791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90D01E5-0ADC-4E09-B882-22D45C1420B9}">
      <dsp:nvSpPr>
        <dsp:cNvPr id="0" name=""/>
        <dsp:cNvSpPr/>
      </dsp:nvSpPr>
      <dsp:spPr>
        <a:xfrm>
          <a:off x="4290036" y="3051225"/>
          <a:ext cx="1452636" cy="835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Preventie</a:t>
          </a:r>
          <a:r>
            <a:rPr lang="en-GB" sz="1400" kern="1200" dirty="0"/>
            <a:t> </a:t>
          </a:r>
          <a:r>
            <a:rPr lang="en-GB" sz="1400" kern="1200" dirty="0" err="1"/>
            <a:t>schulden</a:t>
          </a:r>
          <a:endParaRPr lang="en-GB" sz="1400" kern="1200" dirty="0"/>
        </a:p>
      </dsp:txBody>
      <dsp:txXfrm>
        <a:off x="4290036" y="3051225"/>
        <a:ext cx="1452636" cy="835686"/>
      </dsp:txXfrm>
    </dsp:sp>
    <dsp:sp modelId="{915FF389-3AD9-4090-ADF8-B2AB81DA6639}">
      <dsp:nvSpPr>
        <dsp:cNvPr id="0" name=""/>
        <dsp:cNvSpPr/>
      </dsp:nvSpPr>
      <dsp:spPr>
        <a:xfrm>
          <a:off x="2737036" y="1893314"/>
          <a:ext cx="1267755" cy="126791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1271AAB-58F0-4A64-97F6-46A247739214}">
      <dsp:nvSpPr>
        <dsp:cNvPr id="0" name=""/>
        <dsp:cNvSpPr/>
      </dsp:nvSpPr>
      <dsp:spPr>
        <a:xfrm>
          <a:off x="1411175" y="3051225"/>
          <a:ext cx="1452636" cy="8356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Preventie</a:t>
          </a:r>
          <a:r>
            <a:rPr lang="en-GB" sz="1400" kern="1200" dirty="0"/>
            <a:t> </a:t>
          </a:r>
          <a:r>
            <a:rPr lang="en-GB" sz="1400" kern="1200" dirty="0" err="1"/>
            <a:t>sociaal</a:t>
          </a:r>
          <a:r>
            <a:rPr lang="en-GB" sz="1400" kern="1200" dirty="0"/>
            <a:t> </a:t>
          </a:r>
          <a:r>
            <a:rPr lang="en-GB" sz="1400" kern="1200" dirty="0" err="1"/>
            <a:t>isolement</a:t>
          </a:r>
          <a:endParaRPr lang="en-GB" sz="1400" kern="1200" dirty="0"/>
        </a:p>
      </dsp:txBody>
      <dsp:txXfrm>
        <a:off x="1411175" y="3051225"/>
        <a:ext cx="1452636" cy="835686"/>
      </dsp:txXfrm>
    </dsp:sp>
    <dsp:sp modelId="{82F1E68F-7018-4429-9A40-71D8C3801764}">
      <dsp:nvSpPr>
        <dsp:cNvPr id="0" name=""/>
        <dsp:cNvSpPr/>
      </dsp:nvSpPr>
      <dsp:spPr>
        <a:xfrm>
          <a:off x="2479787" y="1570701"/>
          <a:ext cx="1267755" cy="126791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031814-8243-4FBC-BC48-BDB918A57A9D}">
      <dsp:nvSpPr>
        <dsp:cNvPr id="0" name=""/>
        <dsp:cNvSpPr/>
      </dsp:nvSpPr>
      <dsp:spPr>
        <a:xfrm>
          <a:off x="935767" y="1826848"/>
          <a:ext cx="1346989" cy="91342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Werkgelegenheid</a:t>
          </a:r>
          <a:endParaRPr lang="en-GB" sz="1400" kern="1200" dirty="0"/>
        </a:p>
      </dsp:txBody>
      <dsp:txXfrm>
        <a:off x="935767" y="1826848"/>
        <a:ext cx="1346989" cy="913424"/>
      </dsp:txXfrm>
    </dsp:sp>
    <dsp:sp modelId="{6DCAAA53-EEBD-4DF6-ADBA-BD4FDA75135F}">
      <dsp:nvSpPr>
        <dsp:cNvPr id="0" name=""/>
        <dsp:cNvSpPr/>
      </dsp:nvSpPr>
      <dsp:spPr>
        <a:xfrm>
          <a:off x="2571171" y="1168405"/>
          <a:ext cx="1267755" cy="1267910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1AC9BFC-03F5-4678-96F0-D0B8C3B732D3}">
      <dsp:nvSpPr>
        <dsp:cNvPr id="0" name=""/>
        <dsp:cNvSpPr/>
      </dsp:nvSpPr>
      <dsp:spPr>
        <a:xfrm>
          <a:off x="1041413" y="738513"/>
          <a:ext cx="1373401" cy="8551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Fysieke &amp; mentale gezondheid</a:t>
          </a:r>
          <a:endParaRPr lang="en-GB" sz="1400" kern="1200" dirty="0"/>
        </a:p>
      </dsp:txBody>
      <dsp:txXfrm>
        <a:off x="1041413" y="738513"/>
        <a:ext cx="1373401" cy="85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2AABB-A3FF-438F-8D82-BD3735E5E4AC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AB852-0A78-4ECA-BD30-A06F7A7BA9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04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176B4-2F3E-4542-A88B-B482618D0CA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845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notities 1">
            <a:extLst>
              <a:ext uri="{FF2B5EF4-FFF2-40B4-BE49-F238E27FC236}">
                <a16:creationId xmlns:a16="http://schemas.microsoft.com/office/drawing/2014/main" id="{8BEA6D63-F6EC-439F-B041-5E4AFDC91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800" dirty="0"/>
              <a:t>Fysieke gezondheid: hart- en vaatziekten, ademhalingsklachten, astma, artrose</a:t>
            </a:r>
          </a:p>
          <a:p>
            <a:r>
              <a:rPr lang="nl-NL" sz="800" dirty="0"/>
              <a:t>Mentale gezondheid: </a:t>
            </a:r>
            <a:r>
              <a:rPr lang="nl-NL" sz="800" dirty="0" err="1"/>
              <a:t>financiele</a:t>
            </a:r>
            <a:r>
              <a:rPr lang="nl-NL" sz="800" dirty="0"/>
              <a:t> stress, depressie, angst</a:t>
            </a:r>
          </a:p>
          <a:p>
            <a:r>
              <a:rPr lang="nl-NL" sz="800" dirty="0"/>
              <a:t>&gt;Studie mulder: 5 procentpunt hogere zorgkosten onder lage inkomens in woningen met een slecht energielabel (F&amp;G) dan lage inkomens in woningen met een goed energielabel (A&amp;B). Dit verschil loopt op tot 8 procentpunt voor huishoudens die </a:t>
            </a:r>
            <a:r>
              <a:rPr lang="nl-NL" sz="800" dirty="0" err="1"/>
              <a:t>onderconsumeren</a:t>
            </a:r>
            <a:r>
              <a:rPr lang="nl-NL" sz="800" dirty="0"/>
              <a:t>. Vooral veel hogere zorgkosten voor de leeftijdsgroep tot 18 </a:t>
            </a:r>
            <a:r>
              <a:rPr lang="nl-NL" sz="800" dirty="0" err="1"/>
              <a:t>jr</a:t>
            </a:r>
            <a:r>
              <a:rPr lang="nl-NL" sz="800" dirty="0"/>
              <a:t> (en F&amp;G woning).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26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5.svg"/><Relationship Id="rId4" Type="http://schemas.openxmlformats.org/officeDocument/2006/relationships/image" Target="../media/image1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hyperlink" Target="https://youtu.be/u-AgyEON7cU" TargetMode="External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5" Type="http://schemas.openxmlformats.org/officeDocument/2006/relationships/hyperlink" Target="https://pptsolutions.nl/community-en-nl/" TargetMode="External"/><Relationship Id="rId2" Type="http://schemas.openxmlformats.org/officeDocument/2006/relationships/image" Target="../media/image19.png"/><Relationship Id="rId16" Type="http://schemas.openxmlformats.org/officeDocument/2006/relationships/image" Target="../media/image38.png"/><Relationship Id="rId20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24" Type="http://schemas.openxmlformats.org/officeDocument/2006/relationships/hyperlink" Target="https://youtu.be/o9RYr_eARno" TargetMode="External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hyperlink" Target="https://youtu.be/t1mKSiMRSxE" TargetMode="External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hyperlink" Target="https://youtu.be/oNGTAj4ajJ4" TargetMode="Externa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4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7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01D99-596D-955D-28AA-30BEB787E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238FE00-FF02-0304-32A9-F0E3E076D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6482D1-1DA5-D9CE-F725-732BD068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1B29C7-83D9-A5DD-985A-1BCC160CC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FF6BF9-FAE5-506D-A22E-66B13093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653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B2798-A3B8-1C55-C6E4-F8B580FB5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4BBC8F-B60A-95C1-AC8F-07021644BE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B942CE-E043-E5E0-2F65-D04DC4406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65930F-C473-8C39-7B2A-777BA0925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04DE80-AFAD-E9E3-1BA6-90EBB0D8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39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14CA111-AFB3-8B2D-7DA2-4F56C28D5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B90B81-8C2A-2C0B-50C9-A73C3B3C5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FEEED33-A931-7B82-B9F3-0D5DA6AD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49F523-094B-4305-6DA8-CE9C9C99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766CB4-C145-7E2C-CD4F-D26BB7EF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776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AE158-D9AA-30CA-CDAA-47BAE3BF6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67A1A3-DD31-D479-A992-F58F85738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7330B0-5140-BAA4-0CEC-5FBEFCFC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F35A06-60AF-8D3B-1813-18254CCE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9345CA-7281-0283-D374-7CFBB45E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56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09297-B6E7-A75A-3692-78D9B937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777C2A-6F1A-192A-5A42-FED5EAE6F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32C377-A126-3964-5754-3C190EC3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935F6C-CA03-0FEF-5EF8-382035B9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91B66F-4A00-FFFB-E947-D908D244D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22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71732-4652-0C58-F2B2-E849BC44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4BEFAB-D6FF-A66D-DBA1-1D31A8EAC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A9AFA5-A88F-F5BC-2F0F-C3E01B351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EB3E9E-DA57-88E0-637B-AF0909C1A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46D3F5-5FF8-69F4-F2E4-3AA583087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04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2BF64-2810-BE2B-534E-86B4DE6F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A38D4-ED87-8318-306D-283B845E6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D895CA-490D-CEE1-40F3-B0F3D3CC6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1FE0D9-0E1A-C9B0-ACE7-3BEEA9FD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B5F25C1-06C8-C145-0166-B681E94E5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2FE734-EEDB-6BDF-7900-0D817EAF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644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1FFE0-25D6-4246-F3C1-12AB166C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40F628-C587-7131-17F8-08ADA1350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E274B96-A2B0-0718-8C53-05A76468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7EFE4E-FC22-5527-BB7C-976F60A32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210CA5-B8E7-E9E5-198B-31F3EBE38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594CF48-10B4-82A3-A91D-7C0E34AC9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4D06D1-25B1-541B-7B3A-8200436B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56021EC-9D2D-6AC6-6DDB-E66C16F32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423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A8330-E710-8829-934D-BB3145AE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AB6C053-1ABB-CE50-179D-CF79A5EE3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55F5DE7-E52C-924D-509E-BA8E192F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62E0171-8AAC-4C88-E8C6-8EC5F22B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987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2206481-13E9-D425-3EE8-ABF035BC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E78B18-6F8F-2404-34F6-9A9124C5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B33681F-3B3E-7C66-0E21-C9624494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562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9B58F-F81B-21DD-AEBA-D08BDB0E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4CA1F6-1398-8707-BE2E-47B8203C4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E0AF96-F768-71FB-FCEE-FE8FC72C5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E4813F-B1C9-E66A-10C1-D82FAF6F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88B530-A78A-E146-973F-2245BF05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30CEF03-EEDA-EFAD-447F-E97A28E6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66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1D8C29-7B1F-3F5D-5D70-A45AE5731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A0645F-3772-BF65-04C5-7D1042FC0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565666-69EA-8D87-D7FE-CAB0B848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E8AFD3-3338-609D-390C-66B2951D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7DDFCC-A403-9258-B0D5-23BF02DD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386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B9170-933D-EC4E-FE12-6AC905105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7FC60F9-DC48-42BE-0284-E59A3F3D5C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F25C8A-9B80-FEC9-9954-563F19C79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8E7767-6B39-3C41-DB2E-411F70F73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FF2994-3F9F-E731-2B26-5964ED2E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77F8F0-3F33-70FC-B1A4-23959CED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2408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6D2E3-B129-714E-6B03-43377479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4B47CD-0A5E-3D33-0049-97E8A1233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21D421-4599-98E7-EE1B-852F34B6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E1212F-757F-D769-6179-489C0012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CA1893-847E-1C78-83F2-9C0BBD9E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3297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6BC202-91B6-889F-1B97-9F6B7C8885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F59E63-51EB-18E7-A895-FCFE7B3AA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73CBE0-40A0-5D8F-D9F0-602E6E0B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9B4F21-BB29-95E2-B778-CF11D630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374BF0-F216-F231-BC46-45609E6F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612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pag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BABD5F6-F629-E2D1-1AED-7BDF9A568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848"/>
            <a:ext cx="12192000" cy="6859848"/>
          </a:xfrm>
          <a:custGeom>
            <a:avLst/>
            <a:gdLst>
              <a:gd name="connsiteX0" fmla="*/ 11963399 w 12192000"/>
              <a:gd name="connsiteY0" fmla="*/ 0 h 6859848"/>
              <a:gd name="connsiteX1" fmla="*/ 12192000 w 12192000"/>
              <a:gd name="connsiteY1" fmla="*/ 256 h 6859848"/>
              <a:gd name="connsiteX2" fmla="*/ 12192000 w 12192000"/>
              <a:gd name="connsiteY2" fmla="*/ 6859848 h 6859848"/>
              <a:gd name="connsiteX3" fmla="*/ 0 w 12192000"/>
              <a:gd name="connsiteY3" fmla="*/ 6859848 h 6859848"/>
              <a:gd name="connsiteX4" fmla="*/ 0 w 12192000"/>
              <a:gd name="connsiteY4" fmla="*/ 256 h 6859848"/>
              <a:gd name="connsiteX5" fmla="*/ 9799320 w 12192000"/>
              <a:gd name="connsiteY5" fmla="*/ 255 h 6859848"/>
              <a:gd name="connsiteX6" fmla="*/ 9799320 w 12192000"/>
              <a:gd name="connsiteY6" fmla="*/ 1849 h 6859848"/>
              <a:gd name="connsiteX7" fmla="*/ 11963399 w 12192000"/>
              <a:gd name="connsiteY7" fmla="*/ 1849 h 685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48">
                <a:moveTo>
                  <a:pt x="11963399" y="0"/>
                </a:moveTo>
                <a:lnTo>
                  <a:pt x="12192000" y="256"/>
                </a:lnTo>
                <a:lnTo>
                  <a:pt x="12192000" y="6859848"/>
                </a:lnTo>
                <a:lnTo>
                  <a:pt x="0" y="6859848"/>
                </a:lnTo>
                <a:lnTo>
                  <a:pt x="0" y="256"/>
                </a:lnTo>
                <a:lnTo>
                  <a:pt x="9799320" y="255"/>
                </a:lnTo>
                <a:lnTo>
                  <a:pt x="9799320" y="1849"/>
                </a:lnTo>
                <a:lnTo>
                  <a:pt x="11963399" y="18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299" y="1412875"/>
            <a:ext cx="9677402" cy="1742411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1745" y="3283353"/>
            <a:ext cx="5368509" cy="395785"/>
          </a:xfrm>
        </p:spPr>
        <p:txBody>
          <a:bodyPr anchor="b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11745" y="3785271"/>
            <a:ext cx="5368508" cy="30191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B61807B-32E5-4CE8-8211-C02F56E47713}" type="datetime1">
              <a:rPr lang="en-GB" smtClean="0"/>
              <a:t>24/04/2023</a:t>
            </a:fld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12E544-331C-0F21-CC9F-1401989770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888" y="5391011"/>
            <a:ext cx="2168223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Start presentation</a:t>
            </a:r>
          </a:p>
        </p:txBody>
      </p:sp>
    </p:spTree>
    <p:extLst>
      <p:ext uri="{BB962C8B-B14F-4D97-AF65-F5344CB8AC3E}">
        <p14:creationId xmlns:p14="http://schemas.microsoft.com/office/powerpoint/2010/main" val="25146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32984-C021-B94B-B62B-DAEBF453B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229" y="591465"/>
            <a:ext cx="6375437" cy="1655762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7F97C09-FF13-2A42-B548-09B99E5A5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8229" y="2512138"/>
            <a:ext cx="6376129" cy="389074"/>
          </a:xfrm>
        </p:spPr>
        <p:txBody>
          <a:bodyPr anchor="t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29DC78B9-466B-864A-9D95-1024C5D192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538" y="3153178"/>
            <a:ext cx="6376128" cy="52252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Voornaam Achternaam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133B8291-7D71-2847-877E-6F8181E4A578}"/>
              </a:ext>
            </a:extLst>
          </p:cNvPr>
          <p:cNvCxnSpPr/>
          <p:nvPr userDrawn="1"/>
        </p:nvCxnSpPr>
        <p:spPr>
          <a:xfrm>
            <a:off x="617538" y="3429000"/>
            <a:ext cx="115101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Afbeelding 14" descr="Afbeelding met bloem&#10;&#10;Automatisch gegenereerde beschrijving">
            <a:extLst>
              <a:ext uri="{FF2B5EF4-FFF2-40B4-BE49-F238E27FC236}">
                <a16:creationId xmlns:a16="http://schemas.microsoft.com/office/drawing/2014/main" id="{953DB6D2-9AC8-DD47-821E-F0A93E3E0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863"/>
          <a:stretch/>
        </p:blipFill>
        <p:spPr>
          <a:xfrm>
            <a:off x="617539" y="5943600"/>
            <a:ext cx="4489154" cy="282474"/>
          </a:xfrm>
          <a:prstGeom prst="rect">
            <a:avLst/>
          </a:prstGeom>
        </p:spPr>
      </p:pic>
      <p:pic>
        <p:nvPicPr>
          <p:cNvPr id="17" name="Afbeelding 16" descr="Afbeelding met tekening&#10;&#10;Automatisch gegenereerde beschrijving">
            <a:extLst>
              <a:ext uri="{FF2B5EF4-FFF2-40B4-BE49-F238E27FC236}">
                <a16:creationId xmlns:a16="http://schemas.microsoft.com/office/drawing/2014/main" id="{C5B886CE-778B-384A-83A1-236805BAFF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7538" y="5465452"/>
            <a:ext cx="1341411" cy="3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4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leen beeld">
    <p:bg>
      <p:bgPr>
        <a:solidFill>
          <a:srgbClr val="CF2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6992B200-FF2E-F64B-83EA-957BCB2388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3360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336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B5FEF174-952A-5A49-96EE-F83AAFA9DD0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947863" y="0"/>
            <a:ext cx="1841500" cy="6048375"/>
            <a:chOff x="12268863" y="0"/>
            <a:chExt cx="1840676" cy="6047809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9D67428E-C53C-5A43-A39D-5387395D4289}"/>
                </a:ext>
              </a:extLst>
            </p:cNvPr>
            <p:cNvSpPr txBox="1"/>
            <p:nvPr userDrawn="1"/>
          </p:nvSpPr>
          <p:spPr>
            <a:xfrm>
              <a:off x="12268863" y="0"/>
              <a:ext cx="1840676" cy="60478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Foto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nl-NL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Deze indeling heeft een vooringesteld foto-kader.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nl-NL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Verwijder eventueel een foto door de foto te selecteren en delete te drukken. </a:t>
              </a:r>
            </a:p>
            <a:p>
              <a:pPr marL="228600" indent="-228600" fontAlgn="auto">
                <a:spcBef>
                  <a:spcPts val="0"/>
                </a:spcBef>
                <a:spcAft>
                  <a:spcPts val="600"/>
                </a:spcAft>
                <a:buFont typeface="+mj-lt"/>
                <a:buAutoNum type="arabicPeriod"/>
                <a:defRPr/>
              </a:pPr>
              <a:r>
                <a:rPr lang="nl-NL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Zet een foto in het lege foto-kader door een foto te slepen vanuit de Verkenner of door op het icoon te klikken en een foto te kiezen vanaf je computer.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endParaRPr lang="nl-N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endParaRPr lang="nl-N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endParaRPr lang="nl-N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nl-NL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------ 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nl-NL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Het foto-kader snijdt de ingevoegde foto automatisch bij. Om de foto anders bij te snijden, klik met de rechtermuisknop op de foto en kies </a:t>
              </a:r>
              <a:r>
                <a:rPr lang="nl-NL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Bijsnijden</a:t>
              </a:r>
              <a:r>
                <a:rPr lang="nl-NL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.</a:t>
              </a: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endParaRPr lang="nl-N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endParaRPr lang="nl-N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endParaRPr lang="nl-N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endParaRPr lang="nl-NL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600"/>
                </a:spcAft>
                <a:buFont typeface="+mj-lt"/>
                <a:buNone/>
                <a:defRPr/>
              </a:pPr>
              <a:r>
                <a:rPr lang="nl-NL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Verplaats nu de foto in de achtergrond t.o.v. de uitsnede.</a:t>
              </a:r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65F4047D-1F3C-3E42-AA5B-13D86FCB4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30372" y="4598814"/>
              <a:ext cx="558829" cy="596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5E51069F-AB8F-3049-B1A3-C2F8AE07B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1028" y="2641440"/>
              <a:ext cx="317516" cy="304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8970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1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kst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AC720-05E1-A848-8E2D-0C618456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BC7BCE-5941-9746-90DA-0C76FDB5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Klimaatbeleid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C8854B-1656-8F4A-9749-3A2F61A6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BE3-50D2-BB48-914C-661BD5DEF3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5B5C85F-0E65-DE44-A91B-ED1B17D01F3C}"/>
              </a:ext>
            </a:extLst>
          </p:cNvPr>
          <p:cNvCxnSpPr/>
          <p:nvPr userDrawn="1"/>
        </p:nvCxnSpPr>
        <p:spPr>
          <a:xfrm>
            <a:off x="1557655" y="1414021"/>
            <a:ext cx="11510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D301FCF6-9E80-8F47-B7EB-10E0E4AAD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855" y="1741563"/>
            <a:ext cx="9992548" cy="4109063"/>
          </a:xfrm>
        </p:spPr>
        <p:txBody>
          <a:bodyPr/>
          <a:lstStyle>
            <a:lvl1pPr marL="576000" indent="-576000">
              <a:buFont typeface="Arial" panose="020B0604020202020204" pitchFamily="34" charset="0"/>
              <a:buChar char="•"/>
              <a:defRPr sz="3200"/>
            </a:lvl1pPr>
            <a:lvl2pPr marL="1008000" indent="-288000">
              <a:tabLst/>
              <a:defRPr sz="2800"/>
            </a:lvl2pPr>
            <a:lvl3pPr marL="1440000" indent="-288000">
              <a:defRPr sz="2400"/>
            </a:lvl3pPr>
            <a:lvl4pPr marL="1872000" indent="-288000">
              <a:defRPr sz="2000"/>
            </a:lvl4pPr>
            <a:lvl5pPr marL="2304000" indent="-288000"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grpSp>
        <p:nvGrpSpPr>
          <p:cNvPr id="10" name="Groep 11">
            <a:extLst>
              <a:ext uri="{FF2B5EF4-FFF2-40B4-BE49-F238E27FC236}">
                <a16:creationId xmlns:a16="http://schemas.microsoft.com/office/drawing/2014/main" id="{FBA551A5-44EA-7E43-996B-F750D0220C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350750" y="1"/>
            <a:ext cx="2670175" cy="4109064"/>
            <a:chOff x="14292378" y="1"/>
            <a:chExt cx="2670405" cy="4109352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DE070929-DA7B-8149-AB92-F38CCF0AA03D}"/>
                </a:ext>
              </a:extLst>
            </p:cNvPr>
            <p:cNvSpPr txBox="1"/>
            <p:nvPr userDrawn="1"/>
          </p:nvSpPr>
          <p:spPr>
            <a:xfrm>
              <a:off x="14292378" y="1"/>
              <a:ext cx="2670405" cy="4109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9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Tekstniveaus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n-lt"/>
                  <a:cs typeface="+mn-cs"/>
                </a:rPr>
                <a:t>Ga naar tabblad ‘Start en gebruik onderstaande knoppen om het tekst-niveau van een alinea te veranderen.</a:t>
              </a:r>
              <a:endParaRPr lang="nl-N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</p:txBody>
        </p:sp>
        <p:grpSp>
          <p:nvGrpSpPr>
            <p:cNvPr id="12" name="Groep 13">
              <a:extLst>
                <a:ext uri="{FF2B5EF4-FFF2-40B4-BE49-F238E27FC236}">
                  <a16:creationId xmlns:a16="http://schemas.microsoft.com/office/drawing/2014/main" id="{844D5533-BB8F-0645-8D21-388BD74E366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24151" y="1579944"/>
              <a:ext cx="2323961" cy="2306520"/>
              <a:chOff x="8524486" y="1832446"/>
              <a:chExt cx="2323961" cy="2306520"/>
            </a:xfrm>
          </p:grpSpPr>
          <p:sp>
            <p:nvSpPr>
              <p:cNvPr id="18" name="Tijdelijke aanduiding voor inhoud 3">
                <a:extLst>
                  <a:ext uri="{FF2B5EF4-FFF2-40B4-BE49-F238E27FC236}">
                    <a16:creationId xmlns:a16="http://schemas.microsoft.com/office/drawing/2014/main" id="{74FE7E35-BBEA-3A45-89E3-07D0017F91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8447" y="1832446"/>
                <a:ext cx="2110000" cy="2306520"/>
              </a:xfrm>
              <a:prstGeom prst="rect">
                <a:avLst/>
              </a:prstGeom>
            </p:spPr>
            <p:txBody>
              <a:bodyPr spcCol="360000"/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0862" indent="-28575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lang="nl-NL" sz="20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50862" indent="-28575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–"/>
                  <a:defRPr lang="nl-NL" sz="1600" kern="1200" dirty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731837" indent="-28575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–"/>
                  <a:defRPr lang="nl-NL" sz="1400" kern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Font typeface="Tahoma" panose="020B0604030504040204" pitchFamily="34" charset="0"/>
                  <a:buChar char="​"/>
                  <a:defRPr sz="24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4000"/>
                  </a:lnSpc>
                  <a:spcBef>
                    <a:spcPts val="500"/>
                  </a:spcBef>
                  <a:buFont typeface="Systeemlettertype"/>
                  <a:buChar char="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14000"/>
                  </a:lnSpc>
                  <a:spcBef>
                    <a:spcPts val="500"/>
                  </a:spcBef>
                  <a:buFont typeface="Systeemlettertype"/>
                  <a:buChar char="​"/>
                  <a:defRPr sz="1400" b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nl-NL" sz="1200" dirty="0">
                    <a:solidFill>
                      <a:schemeClr val="accent1"/>
                    </a:solidFill>
                  </a:rPr>
                  <a:t>Hoofdtekst </a:t>
                </a:r>
                <a:br>
                  <a:rPr lang="nl-NL" sz="1200" dirty="0">
                    <a:solidFill>
                      <a:schemeClr val="accent1"/>
                    </a:solidFill>
                  </a:rPr>
                </a:br>
                <a:r>
                  <a:rPr lang="nl-NL" sz="900" dirty="0">
                    <a:solidFill>
                      <a:schemeClr val="accent1"/>
                    </a:solidFill>
                  </a:rPr>
                  <a:t>32 </a:t>
                </a:r>
                <a:r>
                  <a:rPr lang="nl-NL" sz="90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dirty="0">
                    <a:solidFill>
                      <a:schemeClr val="accent1"/>
                    </a:solidFill>
                  </a:rPr>
                  <a:t>, donkerblauw</a:t>
                </a:r>
              </a:p>
              <a:p>
                <a:pPr marL="360000" lvl="1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sz="1200" b="0" dirty="0">
                    <a:solidFill>
                      <a:schemeClr val="accent1"/>
                    </a:solidFill>
                  </a:rPr>
                  <a:t>Ingesprongen niveau </a:t>
                </a:r>
                <a:br>
                  <a:rPr sz="1200" b="0" dirty="0">
                    <a:solidFill>
                      <a:schemeClr val="accent1"/>
                    </a:solidFill>
                  </a:rPr>
                </a:br>
                <a:r>
                  <a:rPr sz="900" b="0" dirty="0">
                    <a:solidFill>
                      <a:schemeClr val="accent1"/>
                    </a:solidFill>
                  </a:rPr>
                  <a:t>2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8</a:t>
                </a:r>
                <a:r>
                  <a:rPr sz="900" b="0" dirty="0">
                    <a:solidFill>
                      <a:schemeClr val="accent1"/>
                    </a:solidFill>
                  </a:rPr>
                  <a:t> </a:t>
                </a:r>
                <a:r>
                  <a:rPr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  <a:endParaRPr sz="900" b="0" dirty="0">
                  <a:solidFill>
                    <a:schemeClr val="accent1"/>
                  </a:solidFill>
                </a:endParaRPr>
              </a:p>
              <a:p>
                <a:pPr marL="540000" lvl="3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sz="1200" b="0" dirty="0">
                    <a:solidFill>
                      <a:schemeClr val="accent1"/>
                    </a:solidFill>
                  </a:rPr>
                  <a:t>Detailpunt</a:t>
                </a:r>
                <a:br>
                  <a:rPr sz="1000" b="0" dirty="0">
                    <a:solidFill>
                      <a:schemeClr val="accent1"/>
                    </a:solidFill>
                  </a:rPr>
                </a:br>
                <a:r>
                  <a:rPr lang="nl-NL" sz="900" b="0" dirty="0">
                    <a:solidFill>
                      <a:schemeClr val="accent1"/>
                    </a:solidFill>
                  </a:rPr>
                  <a:t>24</a:t>
                </a:r>
                <a:r>
                  <a:rPr sz="900" b="0" dirty="0">
                    <a:solidFill>
                      <a:schemeClr val="accent1"/>
                    </a:solidFill>
                  </a:rPr>
                  <a:t> </a:t>
                </a:r>
                <a:r>
                  <a:rPr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</a:p>
              <a:p>
                <a:pPr marL="720000" lvl="3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nl-NL" sz="1200" b="0" dirty="0">
                    <a:solidFill>
                      <a:schemeClr val="accent1"/>
                    </a:solidFill>
                  </a:rPr>
                  <a:t>Detailpunt</a:t>
                </a:r>
                <a:br>
                  <a:rPr lang="nl-NL" sz="1200" b="0" dirty="0">
                    <a:solidFill>
                      <a:schemeClr val="accent1"/>
                    </a:solidFill>
                  </a:rPr>
                </a:br>
                <a:r>
                  <a:rPr lang="nl-NL" sz="900" b="0" dirty="0">
                    <a:solidFill>
                      <a:schemeClr val="accent1"/>
                    </a:solidFill>
                  </a:rPr>
                  <a:t>20 </a:t>
                </a:r>
                <a:r>
                  <a:rPr lang="nl-NL"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</a:p>
              <a:p>
                <a:pPr marL="900000" lvl="4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nl-NL" sz="1200" b="0" dirty="0">
                    <a:solidFill>
                      <a:schemeClr val="accent1"/>
                    </a:solidFill>
                  </a:rPr>
                  <a:t>Detailpunt</a:t>
                </a:r>
                <a:br>
                  <a:rPr lang="nl-NL" sz="1200" b="0" dirty="0">
                    <a:solidFill>
                      <a:schemeClr val="accent1"/>
                    </a:solidFill>
                  </a:rPr>
                </a:br>
                <a:r>
                  <a:rPr lang="nl-NL" sz="900" b="0" dirty="0">
                    <a:solidFill>
                      <a:schemeClr val="accent1"/>
                    </a:solidFill>
                  </a:rPr>
                  <a:t>18 </a:t>
                </a:r>
                <a:r>
                  <a:rPr lang="nl-NL"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7A19C826-DFEA-4148-9477-F1420012AE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1909968"/>
                <a:ext cx="179403" cy="1794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1</a:t>
                </a:r>
              </a:p>
            </p:txBody>
          </p:sp>
          <p:sp>
            <p:nvSpPr>
              <p:cNvPr id="20" name="Rechthoek 19">
                <a:extLst>
                  <a:ext uri="{FF2B5EF4-FFF2-40B4-BE49-F238E27FC236}">
                    <a16:creationId xmlns:a16="http://schemas.microsoft.com/office/drawing/2014/main" id="{468D4469-1CCE-8245-921B-C7B65C0644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2383077"/>
                <a:ext cx="179403" cy="1809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2</a:t>
                </a:r>
              </a:p>
            </p:txBody>
          </p: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4B23DF55-CD5A-CF48-85B7-F206FECC324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2857773"/>
                <a:ext cx="179403" cy="1794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3</a:t>
                </a:r>
              </a:p>
            </p:txBody>
          </p:sp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D1AFBE30-1973-344A-BFBD-1BA3F62BF9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3330881"/>
                <a:ext cx="179403" cy="1809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4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1769507F-DC9F-CA4C-94CE-8319BA1596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3805576"/>
                <a:ext cx="179403" cy="1794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5</a:t>
                </a:r>
              </a:p>
            </p:txBody>
          </p:sp>
        </p:grp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DEF531AB-AD01-E148-94E9-E1ED8822B4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351120" y="1385985"/>
              <a:ext cx="251958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ep 15">
              <a:extLst>
                <a:ext uri="{FF2B5EF4-FFF2-40B4-BE49-F238E27FC236}">
                  <a16:creationId xmlns:a16="http://schemas.microsoft.com/office/drawing/2014/main" id="{B9B5DDAB-F774-6E43-8BC1-496B57353E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77669" y="887403"/>
              <a:ext cx="2225992" cy="331614"/>
              <a:chOff x="8353367" y="889436"/>
              <a:chExt cx="2225992" cy="331614"/>
            </a:xfrm>
          </p:grpSpPr>
          <p:pic>
            <p:nvPicPr>
              <p:cNvPr id="15" name="Afbeelding 16">
                <a:extLst>
                  <a:ext uri="{FF2B5EF4-FFF2-40B4-BE49-F238E27FC236}">
                    <a16:creationId xmlns:a16="http://schemas.microsoft.com/office/drawing/2014/main" id="{B4E3E659-3D33-3B46-A81D-3DC76B305A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8013" y="889436"/>
                <a:ext cx="722962" cy="331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kstvak 15">
                <a:extLst>
                  <a:ext uri="{FF2B5EF4-FFF2-40B4-BE49-F238E27FC236}">
                    <a16:creationId xmlns:a16="http://schemas.microsoft.com/office/drawing/2014/main" id="{48AE59A7-DE49-DE46-AE45-7503584CC88D}"/>
                  </a:ext>
                </a:extLst>
              </p:cNvPr>
              <p:cNvSpPr txBox="1"/>
              <p:nvPr/>
            </p:nvSpPr>
            <p:spPr>
              <a:xfrm>
                <a:off x="9796525" y="897885"/>
                <a:ext cx="782834" cy="323165"/>
              </a:xfrm>
              <a:prstGeom prst="rect">
                <a:avLst/>
              </a:prstGeom>
              <a:noFill/>
            </p:spPr>
            <p:txBody>
              <a:bodyPr wrap="none" lIns="36000" tIns="0" rIns="36000" bIns="0">
                <a:spAutoFit/>
              </a:bodyPr>
              <a:lstStyle/>
              <a:p>
                <a:pPr marL="0" lvl="5">
                  <a:defRPr/>
                </a:pPr>
                <a: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  <a:t>Tekstniveau</a:t>
                </a:r>
                <a:b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</a:br>
                <a:r>
                  <a:rPr lang="nl-NL" sz="1050" b="1" dirty="0">
                    <a:solidFill>
                      <a:schemeClr val="accent1"/>
                    </a:solidFill>
                    <a:latin typeface="+mn-lt"/>
                    <a:cs typeface="+mn-cs"/>
                  </a:rPr>
                  <a:t>verhogen</a:t>
                </a:r>
              </a:p>
            </p:txBody>
          </p:sp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E65D594A-94C8-FA46-8E2E-E4A38901F61D}"/>
                  </a:ext>
                </a:extLst>
              </p:cNvPr>
              <p:cNvSpPr txBox="1"/>
              <p:nvPr/>
            </p:nvSpPr>
            <p:spPr>
              <a:xfrm>
                <a:off x="8353367" y="893660"/>
                <a:ext cx="782834" cy="323165"/>
              </a:xfrm>
              <a:prstGeom prst="rect">
                <a:avLst/>
              </a:prstGeom>
              <a:noFill/>
            </p:spPr>
            <p:txBody>
              <a:bodyPr wrap="none" lIns="36000" tIns="0" rIns="36000" bIns="0">
                <a:spAutoFit/>
              </a:bodyPr>
              <a:lstStyle/>
              <a:p>
                <a:pPr marL="0" lvl="5" algn="r">
                  <a:defRPr/>
                </a:pPr>
                <a: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  <a:t>Tekstniveau</a:t>
                </a:r>
                <a:b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</a:br>
                <a:r>
                  <a:rPr lang="nl-NL" sz="1050" b="1" dirty="0">
                    <a:solidFill>
                      <a:schemeClr val="accent1"/>
                    </a:solidFill>
                    <a:latin typeface="+mn-lt"/>
                    <a:cs typeface="+mn-cs"/>
                  </a:rPr>
                  <a:t>verlagen</a:t>
                </a:r>
              </a:p>
            </p:txBody>
          </p:sp>
        </p:grpSp>
      </p:grpSp>
      <p:sp>
        <p:nvSpPr>
          <p:cNvPr id="25" name="Rechthoek 3">
            <a:extLst>
              <a:ext uri="{FF2B5EF4-FFF2-40B4-BE49-F238E27FC236}">
                <a16:creationId xmlns:a16="http://schemas.microsoft.com/office/drawing/2014/main" id="{64899097-5B5C-C744-A6DD-11FFFC459C9F}"/>
              </a:ext>
            </a:extLst>
          </p:cNvPr>
          <p:cNvSpPr/>
          <p:nvPr userDrawn="1"/>
        </p:nvSpPr>
        <p:spPr>
          <a:xfrm>
            <a:off x="0" y="0"/>
            <a:ext cx="635672" cy="6858000"/>
          </a:xfrm>
          <a:custGeom>
            <a:avLst/>
            <a:gdLst>
              <a:gd name="connsiteX0" fmla="*/ 0 w 635672"/>
              <a:gd name="connsiteY0" fmla="*/ 0 h 6858000"/>
              <a:gd name="connsiteX1" fmla="*/ 635672 w 635672"/>
              <a:gd name="connsiteY1" fmla="*/ 0 h 6858000"/>
              <a:gd name="connsiteX2" fmla="*/ 635672 w 635672"/>
              <a:gd name="connsiteY2" fmla="*/ 6858000 h 6858000"/>
              <a:gd name="connsiteX3" fmla="*/ 0 w 635672"/>
              <a:gd name="connsiteY3" fmla="*/ 6858000 h 6858000"/>
              <a:gd name="connsiteX4" fmla="*/ 0 w 635672"/>
              <a:gd name="connsiteY4" fmla="*/ 0 h 6858000"/>
              <a:gd name="connsiteX0" fmla="*/ 0 w 635672"/>
              <a:gd name="connsiteY0" fmla="*/ 0 h 6858000"/>
              <a:gd name="connsiteX1" fmla="*/ 635672 w 635672"/>
              <a:gd name="connsiteY1" fmla="*/ 6858000 h 6858000"/>
              <a:gd name="connsiteX2" fmla="*/ 0 w 635672"/>
              <a:gd name="connsiteY2" fmla="*/ 6858000 h 6858000"/>
              <a:gd name="connsiteX3" fmla="*/ 0 w 635672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672" h="6858000">
                <a:moveTo>
                  <a:pt x="0" y="0"/>
                </a:moveTo>
                <a:lnTo>
                  <a:pt x="6356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619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ekstkolom op lichtoranje">
    <p:bg>
      <p:bgPr>
        <a:solidFill>
          <a:srgbClr val="FDE6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AC720-05E1-A848-8E2D-0C618456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BC7BCE-5941-9746-90DA-0C76FDB5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Klimaatbeleid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C8854B-1656-8F4A-9749-3A2F61A6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BE3-50D2-BB48-914C-661BD5DEF3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5B5C85F-0E65-DE44-A91B-ED1B17D01F3C}"/>
              </a:ext>
            </a:extLst>
          </p:cNvPr>
          <p:cNvCxnSpPr/>
          <p:nvPr userDrawn="1"/>
        </p:nvCxnSpPr>
        <p:spPr>
          <a:xfrm>
            <a:off x="1557655" y="1414021"/>
            <a:ext cx="11510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3">
            <a:extLst>
              <a:ext uri="{FF2B5EF4-FFF2-40B4-BE49-F238E27FC236}">
                <a16:creationId xmlns:a16="http://schemas.microsoft.com/office/drawing/2014/main" id="{CDA1430F-5AAF-4049-BB17-2D843C2707B7}"/>
              </a:ext>
            </a:extLst>
          </p:cNvPr>
          <p:cNvSpPr/>
          <p:nvPr userDrawn="1"/>
        </p:nvSpPr>
        <p:spPr>
          <a:xfrm>
            <a:off x="0" y="0"/>
            <a:ext cx="635672" cy="6858000"/>
          </a:xfrm>
          <a:custGeom>
            <a:avLst/>
            <a:gdLst>
              <a:gd name="connsiteX0" fmla="*/ 0 w 635672"/>
              <a:gd name="connsiteY0" fmla="*/ 0 h 6858000"/>
              <a:gd name="connsiteX1" fmla="*/ 635672 w 635672"/>
              <a:gd name="connsiteY1" fmla="*/ 0 h 6858000"/>
              <a:gd name="connsiteX2" fmla="*/ 635672 w 635672"/>
              <a:gd name="connsiteY2" fmla="*/ 6858000 h 6858000"/>
              <a:gd name="connsiteX3" fmla="*/ 0 w 635672"/>
              <a:gd name="connsiteY3" fmla="*/ 6858000 h 6858000"/>
              <a:gd name="connsiteX4" fmla="*/ 0 w 635672"/>
              <a:gd name="connsiteY4" fmla="*/ 0 h 6858000"/>
              <a:gd name="connsiteX0" fmla="*/ 0 w 635672"/>
              <a:gd name="connsiteY0" fmla="*/ 0 h 6858000"/>
              <a:gd name="connsiteX1" fmla="*/ 635672 w 635672"/>
              <a:gd name="connsiteY1" fmla="*/ 6858000 h 6858000"/>
              <a:gd name="connsiteX2" fmla="*/ 0 w 635672"/>
              <a:gd name="connsiteY2" fmla="*/ 6858000 h 6858000"/>
              <a:gd name="connsiteX3" fmla="*/ 0 w 635672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672" h="6858000">
                <a:moveTo>
                  <a:pt x="0" y="0"/>
                </a:moveTo>
                <a:lnTo>
                  <a:pt x="6356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ijdelijke aanduiding voor inhoud 2">
            <a:extLst>
              <a:ext uri="{FF2B5EF4-FFF2-40B4-BE49-F238E27FC236}">
                <a16:creationId xmlns:a16="http://schemas.microsoft.com/office/drawing/2014/main" id="{50566622-B392-8648-BCCD-F05CE160F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855" y="1741563"/>
            <a:ext cx="9992548" cy="4109063"/>
          </a:xfrm>
        </p:spPr>
        <p:txBody>
          <a:bodyPr/>
          <a:lstStyle>
            <a:lvl1pPr marL="576000" indent="-576000">
              <a:buFont typeface="Arial" panose="020B0604020202020204" pitchFamily="34" charset="0"/>
              <a:buChar char="•"/>
              <a:defRPr sz="3200"/>
            </a:lvl1pPr>
            <a:lvl2pPr marL="1008000" indent="-288000">
              <a:tabLst/>
              <a:defRPr sz="2800"/>
            </a:lvl2pPr>
            <a:lvl3pPr marL="1440000" indent="-288000">
              <a:defRPr sz="2400"/>
            </a:lvl3pPr>
            <a:lvl4pPr marL="1872000" indent="-288000">
              <a:defRPr sz="2000"/>
            </a:lvl4pPr>
            <a:lvl5pPr marL="2304000" indent="-288000">
              <a:defRPr sz="18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grpSp>
        <p:nvGrpSpPr>
          <p:cNvPr id="29" name="Groep 11">
            <a:extLst>
              <a:ext uri="{FF2B5EF4-FFF2-40B4-BE49-F238E27FC236}">
                <a16:creationId xmlns:a16="http://schemas.microsoft.com/office/drawing/2014/main" id="{1FA461CA-C7D0-BE4A-AE54-A108133C2C1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350750" y="1"/>
            <a:ext cx="2670175" cy="4109064"/>
            <a:chOff x="14292378" y="1"/>
            <a:chExt cx="2670405" cy="4109352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868C57BB-9DE8-884B-AE49-A9F8E9E951F1}"/>
                </a:ext>
              </a:extLst>
            </p:cNvPr>
            <p:cNvSpPr txBox="1"/>
            <p:nvPr userDrawn="1"/>
          </p:nvSpPr>
          <p:spPr>
            <a:xfrm>
              <a:off x="14292378" y="1"/>
              <a:ext cx="2670405" cy="41093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lIns="90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rPr>
                <a:t>Tekstniveaus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nl-NL" sz="105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+mn-lt"/>
                  <a:cs typeface="+mn-cs"/>
                </a:rPr>
                <a:t>Ga naar tabblad ‘Start en gebruik onderstaande knoppen om het tekst-niveau van een alinea te veranderen.</a:t>
              </a:r>
              <a:endParaRPr lang="nl-NL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endParaRPr>
            </a:p>
          </p:txBody>
        </p:sp>
        <p:grpSp>
          <p:nvGrpSpPr>
            <p:cNvPr id="31" name="Groep 13">
              <a:extLst>
                <a:ext uri="{FF2B5EF4-FFF2-40B4-BE49-F238E27FC236}">
                  <a16:creationId xmlns:a16="http://schemas.microsoft.com/office/drawing/2014/main" id="{78F7C224-CBCA-8647-A6EC-CF553B91B3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24151" y="1579944"/>
              <a:ext cx="2323961" cy="2306520"/>
              <a:chOff x="8524486" y="1832446"/>
              <a:chExt cx="2323961" cy="2306520"/>
            </a:xfrm>
          </p:grpSpPr>
          <p:sp>
            <p:nvSpPr>
              <p:cNvPr id="37" name="Tijdelijke aanduiding voor inhoud 3">
                <a:extLst>
                  <a:ext uri="{FF2B5EF4-FFF2-40B4-BE49-F238E27FC236}">
                    <a16:creationId xmlns:a16="http://schemas.microsoft.com/office/drawing/2014/main" id="{15F06549-5AFD-E849-B035-F85B2D615D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38447" y="1832446"/>
                <a:ext cx="2110000" cy="2306520"/>
              </a:xfrm>
              <a:prstGeom prst="rect">
                <a:avLst/>
              </a:prstGeom>
            </p:spPr>
            <p:txBody>
              <a:bodyPr spcCol="360000"/>
              <a:lstStyle>
                <a:lvl1pPr marL="228600" indent="-22860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50862" indent="-28575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lang="nl-NL" sz="20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50862" indent="-28575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accent5"/>
                  </a:buClr>
                  <a:buFont typeface="Arial" panose="020B0604020202020204" pitchFamily="34" charset="0"/>
                  <a:buChar char="–"/>
                  <a:defRPr lang="nl-NL" sz="1600" kern="1200" dirty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lvl3pPr>
                <a:lvl4pPr marL="731837" indent="-28575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bg1">
                      <a:lumMod val="50000"/>
                    </a:schemeClr>
                  </a:buClr>
                  <a:buFont typeface="Arial" panose="020B0604020202020204" pitchFamily="34" charset="0"/>
                  <a:buChar char="–"/>
                  <a:defRPr lang="nl-NL" sz="1400" kern="1200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0" indent="0" algn="l" defTabSz="914400" rtl="0" eaLnBrk="1" latinLnBrk="0" hangingPunct="1"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  <a:buFont typeface="Tahoma" panose="020B0604030504040204" pitchFamily="34" charset="0"/>
                  <a:buChar char="​"/>
                  <a:defRPr sz="2400" b="1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0" indent="0" algn="l" defTabSz="914400" rtl="0" eaLnBrk="1" latinLnBrk="0" hangingPunct="1">
                  <a:lnSpc>
                    <a:spcPct val="114000"/>
                  </a:lnSpc>
                  <a:spcBef>
                    <a:spcPts val="500"/>
                  </a:spcBef>
                  <a:buFont typeface="Systeemlettertype"/>
                  <a:buChar char="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0" indent="0" algn="l" defTabSz="914400" rtl="0" eaLnBrk="1" latinLnBrk="0" hangingPunct="1">
                  <a:lnSpc>
                    <a:spcPct val="114000"/>
                  </a:lnSpc>
                  <a:spcBef>
                    <a:spcPts val="500"/>
                  </a:spcBef>
                  <a:buFont typeface="Systeemlettertype"/>
                  <a:buChar char="​"/>
                  <a:defRPr sz="1400" b="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nl-NL" sz="1200" dirty="0">
                    <a:solidFill>
                      <a:schemeClr val="accent1"/>
                    </a:solidFill>
                  </a:rPr>
                  <a:t>Hoofdtekst </a:t>
                </a:r>
                <a:br>
                  <a:rPr lang="nl-NL" sz="1200" dirty="0">
                    <a:solidFill>
                      <a:schemeClr val="accent1"/>
                    </a:solidFill>
                  </a:rPr>
                </a:br>
                <a:r>
                  <a:rPr lang="nl-NL" sz="900" dirty="0">
                    <a:solidFill>
                      <a:schemeClr val="accent1"/>
                    </a:solidFill>
                  </a:rPr>
                  <a:t>32 </a:t>
                </a:r>
                <a:r>
                  <a:rPr lang="nl-NL" sz="90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dirty="0">
                    <a:solidFill>
                      <a:schemeClr val="accent1"/>
                    </a:solidFill>
                  </a:rPr>
                  <a:t>, donkerblauw</a:t>
                </a:r>
              </a:p>
              <a:p>
                <a:pPr marL="360000" lvl="1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sz="1200" b="0" dirty="0">
                    <a:solidFill>
                      <a:schemeClr val="accent1"/>
                    </a:solidFill>
                  </a:rPr>
                  <a:t>Ingesprongen niveau </a:t>
                </a:r>
                <a:br>
                  <a:rPr sz="1200" b="0" dirty="0">
                    <a:solidFill>
                      <a:schemeClr val="accent1"/>
                    </a:solidFill>
                  </a:rPr>
                </a:br>
                <a:r>
                  <a:rPr sz="900" b="0" dirty="0">
                    <a:solidFill>
                      <a:schemeClr val="accent1"/>
                    </a:solidFill>
                  </a:rPr>
                  <a:t>2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8</a:t>
                </a:r>
                <a:r>
                  <a:rPr sz="900" b="0" dirty="0">
                    <a:solidFill>
                      <a:schemeClr val="accent1"/>
                    </a:solidFill>
                  </a:rPr>
                  <a:t> </a:t>
                </a:r>
                <a:r>
                  <a:rPr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  <a:endParaRPr sz="900" b="0" dirty="0">
                  <a:solidFill>
                    <a:schemeClr val="accent1"/>
                  </a:solidFill>
                </a:endParaRPr>
              </a:p>
              <a:p>
                <a:pPr marL="540000" lvl="3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sz="1200" b="0" dirty="0">
                    <a:solidFill>
                      <a:schemeClr val="accent1"/>
                    </a:solidFill>
                  </a:rPr>
                  <a:t>Detailpunt</a:t>
                </a:r>
                <a:br>
                  <a:rPr sz="1000" b="0" dirty="0">
                    <a:solidFill>
                      <a:schemeClr val="accent1"/>
                    </a:solidFill>
                  </a:rPr>
                </a:br>
                <a:r>
                  <a:rPr lang="nl-NL" sz="900" b="0" dirty="0">
                    <a:solidFill>
                      <a:schemeClr val="accent1"/>
                    </a:solidFill>
                  </a:rPr>
                  <a:t>24</a:t>
                </a:r>
                <a:r>
                  <a:rPr sz="900" b="0" dirty="0">
                    <a:solidFill>
                      <a:schemeClr val="accent1"/>
                    </a:solidFill>
                  </a:rPr>
                  <a:t> </a:t>
                </a:r>
                <a:r>
                  <a:rPr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</a:p>
              <a:p>
                <a:pPr marL="720000" lvl="3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nl-NL" sz="1200" b="0" dirty="0">
                    <a:solidFill>
                      <a:schemeClr val="accent1"/>
                    </a:solidFill>
                  </a:rPr>
                  <a:t>Detailpunt</a:t>
                </a:r>
                <a:br>
                  <a:rPr lang="nl-NL" sz="1200" b="0" dirty="0">
                    <a:solidFill>
                      <a:schemeClr val="accent1"/>
                    </a:solidFill>
                  </a:rPr>
                </a:br>
                <a:r>
                  <a:rPr lang="nl-NL" sz="900" b="0" dirty="0">
                    <a:solidFill>
                      <a:schemeClr val="accent1"/>
                    </a:solidFill>
                  </a:rPr>
                  <a:t>20 </a:t>
                </a:r>
                <a:r>
                  <a:rPr lang="nl-NL"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</a:p>
              <a:p>
                <a:pPr marL="900000" lvl="4" indent="-180000" fontAlgn="auto">
                  <a:lnSpc>
                    <a:spcPct val="100000"/>
                  </a:lnSpc>
                  <a:buClr>
                    <a:schemeClr val="tx2"/>
                  </a:buClr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nl-NL" sz="1200" b="0" dirty="0">
                    <a:solidFill>
                      <a:schemeClr val="accent1"/>
                    </a:solidFill>
                  </a:rPr>
                  <a:t>Detailpunt</a:t>
                </a:r>
                <a:br>
                  <a:rPr lang="nl-NL" sz="1200" b="0" dirty="0">
                    <a:solidFill>
                      <a:schemeClr val="accent1"/>
                    </a:solidFill>
                  </a:rPr>
                </a:br>
                <a:r>
                  <a:rPr lang="nl-NL" sz="900" b="0" dirty="0">
                    <a:solidFill>
                      <a:schemeClr val="accent1"/>
                    </a:solidFill>
                  </a:rPr>
                  <a:t>18 </a:t>
                </a:r>
                <a:r>
                  <a:rPr lang="nl-NL" sz="900" b="0" dirty="0" err="1">
                    <a:solidFill>
                      <a:schemeClr val="accent1"/>
                    </a:solidFill>
                  </a:rPr>
                  <a:t>pt</a:t>
                </a:r>
                <a:r>
                  <a:rPr lang="nl-NL" sz="900" b="0" dirty="0">
                    <a:solidFill>
                      <a:schemeClr val="accent1"/>
                    </a:solidFill>
                  </a:rPr>
                  <a:t>, donkerblauw</a:t>
                </a: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22F10075-78E1-7B45-A367-482DBD2CE52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1909968"/>
                <a:ext cx="179403" cy="1794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1</a:t>
                </a:r>
              </a:p>
            </p:txBody>
          </p:sp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FDEE4757-6E76-A647-8925-6AE4A21F88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2383077"/>
                <a:ext cx="179403" cy="1809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2</a:t>
                </a:r>
              </a:p>
            </p:txBody>
          </p:sp>
          <p:sp>
            <p:nvSpPr>
              <p:cNvPr id="40" name="Rechthoek 39">
                <a:extLst>
                  <a:ext uri="{FF2B5EF4-FFF2-40B4-BE49-F238E27FC236}">
                    <a16:creationId xmlns:a16="http://schemas.microsoft.com/office/drawing/2014/main" id="{842ACD77-E6B6-FC46-AB6C-34A4E6D9E8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2857773"/>
                <a:ext cx="179403" cy="1794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3</a:t>
                </a:r>
              </a:p>
            </p:txBody>
          </p: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E6A6C664-4187-F146-9585-1C58DC80716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3330881"/>
                <a:ext cx="179403" cy="18098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4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00AD84D7-849B-A84D-A53C-5584C57CCC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24486" y="3805576"/>
                <a:ext cx="179403" cy="179401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nl-NL" sz="1050" dirty="0"/>
                  <a:t>5</a:t>
                </a:r>
              </a:p>
            </p:txBody>
          </p:sp>
        </p:grpSp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43785F8C-2217-174C-8983-94979FF10D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351120" y="1385985"/>
              <a:ext cx="251958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ep 15">
              <a:extLst>
                <a:ext uri="{FF2B5EF4-FFF2-40B4-BE49-F238E27FC236}">
                  <a16:creationId xmlns:a16="http://schemas.microsoft.com/office/drawing/2014/main" id="{09671ACC-5ED4-004F-BF7A-305EE224D67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477669" y="887403"/>
              <a:ext cx="2225992" cy="331614"/>
              <a:chOff x="8353367" y="889436"/>
              <a:chExt cx="2225992" cy="331614"/>
            </a:xfrm>
          </p:grpSpPr>
          <p:pic>
            <p:nvPicPr>
              <p:cNvPr id="34" name="Afbeelding 16">
                <a:extLst>
                  <a:ext uri="{FF2B5EF4-FFF2-40B4-BE49-F238E27FC236}">
                    <a16:creationId xmlns:a16="http://schemas.microsoft.com/office/drawing/2014/main" id="{94875517-FA25-6849-A68F-1B285DFC87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18013" y="889436"/>
                <a:ext cx="722962" cy="331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kstvak 34">
                <a:extLst>
                  <a:ext uri="{FF2B5EF4-FFF2-40B4-BE49-F238E27FC236}">
                    <a16:creationId xmlns:a16="http://schemas.microsoft.com/office/drawing/2014/main" id="{A1127742-E1BD-9343-ABB4-0FF580EA99E7}"/>
                  </a:ext>
                </a:extLst>
              </p:cNvPr>
              <p:cNvSpPr txBox="1"/>
              <p:nvPr/>
            </p:nvSpPr>
            <p:spPr>
              <a:xfrm>
                <a:off x="9796525" y="897885"/>
                <a:ext cx="782834" cy="323165"/>
              </a:xfrm>
              <a:prstGeom prst="rect">
                <a:avLst/>
              </a:prstGeom>
              <a:noFill/>
            </p:spPr>
            <p:txBody>
              <a:bodyPr wrap="none" lIns="36000" tIns="0" rIns="36000" bIns="0">
                <a:spAutoFit/>
              </a:bodyPr>
              <a:lstStyle/>
              <a:p>
                <a:pPr marL="0" lvl="5">
                  <a:defRPr/>
                </a:pPr>
                <a: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  <a:t>Tekstniveau</a:t>
                </a:r>
                <a:b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</a:br>
                <a:r>
                  <a:rPr lang="nl-NL" sz="1050" b="1" dirty="0">
                    <a:solidFill>
                      <a:schemeClr val="accent1"/>
                    </a:solidFill>
                    <a:latin typeface="+mn-lt"/>
                    <a:cs typeface="+mn-cs"/>
                  </a:rPr>
                  <a:t>verhogen</a:t>
                </a:r>
              </a:p>
            </p:txBody>
          </p: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E013965D-0E62-A446-8733-7F09AC4E2EC9}"/>
                  </a:ext>
                </a:extLst>
              </p:cNvPr>
              <p:cNvSpPr txBox="1"/>
              <p:nvPr/>
            </p:nvSpPr>
            <p:spPr>
              <a:xfrm>
                <a:off x="8353367" y="893660"/>
                <a:ext cx="782834" cy="323165"/>
              </a:xfrm>
              <a:prstGeom prst="rect">
                <a:avLst/>
              </a:prstGeom>
              <a:noFill/>
            </p:spPr>
            <p:txBody>
              <a:bodyPr wrap="none" lIns="36000" tIns="0" rIns="36000" bIns="0">
                <a:spAutoFit/>
              </a:bodyPr>
              <a:lstStyle/>
              <a:p>
                <a:pPr marL="0" lvl="5" algn="r">
                  <a:defRPr/>
                </a:pPr>
                <a: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  <a:t>Tekstniveau</a:t>
                </a:r>
                <a:br>
                  <a:rPr lang="nl-NL" sz="105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+mn-lt"/>
                    <a:cs typeface="+mn-cs"/>
                  </a:rPr>
                </a:br>
                <a:r>
                  <a:rPr lang="nl-NL" sz="1050" b="1" dirty="0">
                    <a:solidFill>
                      <a:schemeClr val="accent1"/>
                    </a:solidFill>
                    <a:latin typeface="+mn-lt"/>
                    <a:cs typeface="+mn-cs"/>
                  </a:rPr>
                  <a:t>verlagen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0498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bel met toelich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D2E3F831-56EB-AF4E-A6C2-7A38436D4256}"/>
              </a:ext>
            </a:extLst>
          </p:cNvPr>
          <p:cNvSpPr/>
          <p:nvPr userDrawn="1"/>
        </p:nvSpPr>
        <p:spPr>
          <a:xfrm>
            <a:off x="8984668" y="0"/>
            <a:ext cx="4000369" cy="6858000"/>
          </a:xfrm>
          <a:custGeom>
            <a:avLst/>
            <a:gdLst>
              <a:gd name="connsiteX0" fmla="*/ 0 w 4000369"/>
              <a:gd name="connsiteY0" fmla="*/ 0 h 6858000"/>
              <a:gd name="connsiteX1" fmla="*/ 4000369 w 4000369"/>
              <a:gd name="connsiteY1" fmla="*/ 0 h 6858000"/>
              <a:gd name="connsiteX2" fmla="*/ 4000369 w 4000369"/>
              <a:gd name="connsiteY2" fmla="*/ 6858000 h 6858000"/>
              <a:gd name="connsiteX3" fmla="*/ 0 w 4000369"/>
              <a:gd name="connsiteY3" fmla="*/ 6858000 h 6858000"/>
              <a:gd name="connsiteX4" fmla="*/ 0 w 4000369"/>
              <a:gd name="connsiteY4" fmla="*/ 0 h 6858000"/>
              <a:gd name="connsiteX0" fmla="*/ 0 w 4000369"/>
              <a:gd name="connsiteY0" fmla="*/ 0 h 6866164"/>
              <a:gd name="connsiteX1" fmla="*/ 4000369 w 4000369"/>
              <a:gd name="connsiteY1" fmla="*/ 0 h 6866164"/>
              <a:gd name="connsiteX2" fmla="*/ 4000369 w 4000369"/>
              <a:gd name="connsiteY2" fmla="*/ 6858000 h 6866164"/>
              <a:gd name="connsiteX3" fmla="*/ 1159328 w 4000369"/>
              <a:gd name="connsiteY3" fmla="*/ 6866164 h 6866164"/>
              <a:gd name="connsiteX4" fmla="*/ 0 w 4000369"/>
              <a:gd name="connsiteY4" fmla="*/ 0 h 6866164"/>
              <a:gd name="connsiteX0" fmla="*/ 0 w 4000369"/>
              <a:gd name="connsiteY0" fmla="*/ 0 h 6858000"/>
              <a:gd name="connsiteX1" fmla="*/ 4000369 w 4000369"/>
              <a:gd name="connsiteY1" fmla="*/ 0 h 6858000"/>
              <a:gd name="connsiteX2" fmla="*/ 4000369 w 4000369"/>
              <a:gd name="connsiteY2" fmla="*/ 6858000 h 6858000"/>
              <a:gd name="connsiteX3" fmla="*/ 636814 w 4000369"/>
              <a:gd name="connsiteY3" fmla="*/ 6858000 h 6858000"/>
              <a:gd name="connsiteX4" fmla="*/ 0 w 400036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369" h="6858000">
                <a:moveTo>
                  <a:pt x="0" y="0"/>
                </a:moveTo>
                <a:lnTo>
                  <a:pt x="4000369" y="0"/>
                </a:lnTo>
                <a:lnTo>
                  <a:pt x="4000369" y="6858000"/>
                </a:lnTo>
                <a:lnTo>
                  <a:pt x="636814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BAD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3AC720-05E1-A848-8E2D-0C61845675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5854" y="365125"/>
            <a:ext cx="6365340" cy="973481"/>
          </a:xfrm>
        </p:spPr>
        <p:txBody>
          <a:bodyPr/>
          <a:lstStyle/>
          <a:p>
            <a:r>
              <a:rPr lang="nl-NL" dirty="0"/>
              <a:t>Klik om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BC7BCE-5941-9746-90DA-0C76FDB5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5130" y="6287612"/>
            <a:ext cx="5574610" cy="212884"/>
          </a:xfrm>
        </p:spPr>
        <p:txBody>
          <a:bodyPr/>
          <a:lstStyle/>
          <a:p>
            <a:r>
              <a:rPr lang="nl-NL"/>
              <a:t>Klimaatbeleid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C8854B-1656-8F4A-9749-3A2F61A6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A1BE3-50D2-BB48-914C-661BD5DEF373}" type="slidenum">
              <a:rPr lang="nl-NL" smtClean="0"/>
              <a:pPr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5B5C85F-0E65-DE44-A91B-ED1B17D01F3C}"/>
              </a:ext>
            </a:extLst>
          </p:cNvPr>
          <p:cNvCxnSpPr/>
          <p:nvPr userDrawn="1"/>
        </p:nvCxnSpPr>
        <p:spPr>
          <a:xfrm>
            <a:off x="1557655" y="1414021"/>
            <a:ext cx="11510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3">
            <a:extLst>
              <a:ext uri="{FF2B5EF4-FFF2-40B4-BE49-F238E27FC236}">
                <a16:creationId xmlns:a16="http://schemas.microsoft.com/office/drawing/2014/main" id="{E42071CB-C530-CD49-AC36-1A80351E47D1}"/>
              </a:ext>
            </a:extLst>
          </p:cNvPr>
          <p:cNvSpPr/>
          <p:nvPr userDrawn="1"/>
        </p:nvSpPr>
        <p:spPr>
          <a:xfrm>
            <a:off x="0" y="0"/>
            <a:ext cx="635672" cy="6858000"/>
          </a:xfrm>
          <a:custGeom>
            <a:avLst/>
            <a:gdLst>
              <a:gd name="connsiteX0" fmla="*/ 0 w 635672"/>
              <a:gd name="connsiteY0" fmla="*/ 0 h 6858000"/>
              <a:gd name="connsiteX1" fmla="*/ 635672 w 635672"/>
              <a:gd name="connsiteY1" fmla="*/ 0 h 6858000"/>
              <a:gd name="connsiteX2" fmla="*/ 635672 w 635672"/>
              <a:gd name="connsiteY2" fmla="*/ 6858000 h 6858000"/>
              <a:gd name="connsiteX3" fmla="*/ 0 w 635672"/>
              <a:gd name="connsiteY3" fmla="*/ 6858000 h 6858000"/>
              <a:gd name="connsiteX4" fmla="*/ 0 w 635672"/>
              <a:gd name="connsiteY4" fmla="*/ 0 h 6858000"/>
              <a:gd name="connsiteX0" fmla="*/ 0 w 635672"/>
              <a:gd name="connsiteY0" fmla="*/ 0 h 6858000"/>
              <a:gd name="connsiteX1" fmla="*/ 635672 w 635672"/>
              <a:gd name="connsiteY1" fmla="*/ 6858000 h 6858000"/>
              <a:gd name="connsiteX2" fmla="*/ 0 w 635672"/>
              <a:gd name="connsiteY2" fmla="*/ 6858000 h 6858000"/>
              <a:gd name="connsiteX3" fmla="*/ 0 w 635672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672" h="6858000">
                <a:moveTo>
                  <a:pt x="0" y="0"/>
                </a:moveTo>
                <a:lnTo>
                  <a:pt x="6356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9A3694FA-CBE1-2356-DAB9-646D1E22D7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27175" y="1736725"/>
            <a:ext cx="6875463" cy="41052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2C8E28E-DF13-9E9A-DD8E-7CF9B93D8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18"/>
          <a:stretch/>
        </p:blipFill>
        <p:spPr>
          <a:xfrm>
            <a:off x="9557468" y="-136967"/>
            <a:ext cx="1908313" cy="19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1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AC720-05E1-A848-8E2D-0C618456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ABC7BCE-5941-9746-90DA-0C76FDB56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Klimaatbeleid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C8854B-1656-8F4A-9749-3A2F61A67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1BE3-50D2-BB48-914C-661BD5DEF373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5B5C85F-0E65-DE44-A91B-ED1B17D01F3C}"/>
              </a:ext>
            </a:extLst>
          </p:cNvPr>
          <p:cNvCxnSpPr/>
          <p:nvPr userDrawn="1"/>
        </p:nvCxnSpPr>
        <p:spPr>
          <a:xfrm>
            <a:off x="1557655" y="1414021"/>
            <a:ext cx="11510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grafiek 7">
            <a:extLst>
              <a:ext uri="{FF2B5EF4-FFF2-40B4-BE49-F238E27FC236}">
                <a16:creationId xmlns:a16="http://schemas.microsoft.com/office/drawing/2014/main" id="{919B54CF-C9F7-A14E-A4C6-F00512D981E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544400" y="1735200"/>
            <a:ext cx="10017759" cy="3841200"/>
          </a:xfrm>
        </p:spPr>
        <p:txBody>
          <a:bodyPr tIns="180000"/>
          <a:lstStyle>
            <a:lvl1pPr marL="0" indent="0" algn="ctr">
              <a:buNone/>
              <a:defRPr sz="1200"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1">
            <a:extLst>
              <a:ext uri="{FF2B5EF4-FFF2-40B4-BE49-F238E27FC236}">
                <a16:creationId xmlns:a16="http://schemas.microsoft.com/office/drawing/2014/main" id="{A3AB3103-85B0-3D45-B640-58045B9E7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45853" y="5699579"/>
            <a:ext cx="10026387" cy="142421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900" b="0" i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Bron, Source</a:t>
            </a:r>
          </a:p>
        </p:txBody>
      </p:sp>
      <p:sp>
        <p:nvSpPr>
          <p:cNvPr id="9" name="Rechthoek 3">
            <a:extLst>
              <a:ext uri="{FF2B5EF4-FFF2-40B4-BE49-F238E27FC236}">
                <a16:creationId xmlns:a16="http://schemas.microsoft.com/office/drawing/2014/main" id="{35802528-8F5E-EE47-BF22-B384341AC8E1}"/>
              </a:ext>
            </a:extLst>
          </p:cNvPr>
          <p:cNvSpPr/>
          <p:nvPr userDrawn="1"/>
        </p:nvSpPr>
        <p:spPr>
          <a:xfrm>
            <a:off x="0" y="0"/>
            <a:ext cx="635672" cy="6858000"/>
          </a:xfrm>
          <a:custGeom>
            <a:avLst/>
            <a:gdLst>
              <a:gd name="connsiteX0" fmla="*/ 0 w 635672"/>
              <a:gd name="connsiteY0" fmla="*/ 0 h 6858000"/>
              <a:gd name="connsiteX1" fmla="*/ 635672 w 635672"/>
              <a:gd name="connsiteY1" fmla="*/ 0 h 6858000"/>
              <a:gd name="connsiteX2" fmla="*/ 635672 w 635672"/>
              <a:gd name="connsiteY2" fmla="*/ 6858000 h 6858000"/>
              <a:gd name="connsiteX3" fmla="*/ 0 w 635672"/>
              <a:gd name="connsiteY3" fmla="*/ 6858000 h 6858000"/>
              <a:gd name="connsiteX4" fmla="*/ 0 w 635672"/>
              <a:gd name="connsiteY4" fmla="*/ 0 h 6858000"/>
              <a:gd name="connsiteX0" fmla="*/ 0 w 635672"/>
              <a:gd name="connsiteY0" fmla="*/ 0 h 6858000"/>
              <a:gd name="connsiteX1" fmla="*/ 635672 w 635672"/>
              <a:gd name="connsiteY1" fmla="*/ 6858000 h 6858000"/>
              <a:gd name="connsiteX2" fmla="*/ 0 w 635672"/>
              <a:gd name="connsiteY2" fmla="*/ 6858000 h 6858000"/>
              <a:gd name="connsiteX3" fmla="*/ 0 w 635672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672" h="6858000">
                <a:moveTo>
                  <a:pt x="0" y="0"/>
                </a:moveTo>
                <a:lnTo>
                  <a:pt x="63567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676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A6883-F926-82BE-92DB-BA31739DB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43CA70-2550-51A3-B783-21A742904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5F00B7-D7D0-ACBE-7A71-C8A6EA7B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A83488-B513-12E3-7C5E-C73437C9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D025D5-0FC4-99EB-0589-67C5C3B8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629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NFO">
            <a:extLst>
              <a:ext uri="{FF2B5EF4-FFF2-40B4-BE49-F238E27FC236}">
                <a16:creationId xmlns:a16="http://schemas.microsoft.com/office/drawing/2014/main" id="{4A1F86EE-56C2-4FC7-A5E3-4FF8BAE206B8}"/>
              </a:ext>
            </a:extLst>
          </p:cNvPr>
          <p:cNvSpPr txBox="1"/>
          <p:nvPr userDrawn="1"/>
        </p:nvSpPr>
        <p:spPr>
          <a:xfrm>
            <a:off x="0" y="-256190"/>
            <a:ext cx="1155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TITEL SLIDE </a:t>
            </a:r>
          </a:p>
        </p:txBody>
      </p:sp>
      <p:sp>
        <p:nvSpPr>
          <p:cNvPr id="144" name="|">
            <a:extLst>
              <a:ext uri="{FF2B5EF4-FFF2-40B4-BE49-F238E27FC236}">
                <a16:creationId xmlns:a16="http://schemas.microsoft.com/office/drawing/2014/main" id="{35F05C4C-6075-4158-98BE-256211DC58A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5303385"/>
            <a:ext cx="7200" cy="1558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7" name="&gt;">
            <a:extLst>
              <a:ext uri="{FF2B5EF4-FFF2-40B4-BE49-F238E27FC236}">
                <a16:creationId xmlns:a16="http://schemas.microsoft.com/office/drawing/2014/main" id="{B7047D21-55FE-4B63-B1D8-8A610FAEF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5070205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FC38A077-DCB9-4498-8DB4-E60250F4947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 algn="l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</a:t>
            </a:r>
          </a:p>
        </p:txBody>
      </p:sp>
      <p:sp>
        <p:nvSpPr>
          <p:cNvPr id="15" name="Logo">
            <a:extLst>
              <a:ext uri="{FF2B5EF4-FFF2-40B4-BE49-F238E27FC236}">
                <a16:creationId xmlns:a16="http://schemas.microsoft.com/office/drawing/2014/main" id="{209E820A-5DE9-4FC3-986A-5D1FB86C8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2351" y="602265"/>
            <a:ext cx="2822400" cy="504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7" name="Datum">
            <a:extLst>
              <a:ext uri="{FF2B5EF4-FFF2-40B4-BE49-F238E27FC236}">
                <a16:creationId xmlns:a16="http://schemas.microsoft.com/office/drawing/2014/main" id="{946905A8-314B-47D6-9A70-0C647876EC1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773113" y="6130564"/>
            <a:ext cx="2808287" cy="165461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ubtitel">
            <a:extLst>
              <a:ext uri="{FF2B5EF4-FFF2-40B4-BE49-F238E27FC236}">
                <a16:creationId xmlns:a16="http://schemas.microsoft.com/office/drawing/2014/main" id="{EF14CB9B-F149-429B-A5C3-71E7B5658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4" y="5298468"/>
            <a:ext cx="9809656" cy="448184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>
          <a:xfrm>
            <a:off x="777244" y="4966970"/>
            <a:ext cx="9809656" cy="319549"/>
          </a:xfrm>
        </p:spPr>
        <p:txBody>
          <a:bodyPr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22811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8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AGENDA 8x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63519" y="2769771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09139BB3-0E95-42DB-B5FD-B804238C47E7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1477394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01.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0193F33A-B169-4E6C-A0E4-1C401F03326A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2063519" y="3210685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CFDDF722-2134-44DD-9F42-55A2163355C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477394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02.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E2A18408-6710-416E-8413-E2AF616D91B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2063519" y="3651599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432466DB-08EE-4A9B-B739-16F0BD593113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477394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03.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FB1B3F49-2D34-4B2A-8143-8FF9313EDD5E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063519" y="4092513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90076CCB-0A34-4B58-AD13-14B30D4E58E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477394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04.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4C1E79-BFB4-49E2-B8B4-704FE08A022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2063519" y="4533427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DC76EBBF-0030-4AA1-BF10-48A92A06B59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477394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05.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5017CD28-C2AF-4032-B589-1423BFA89F0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2063519" y="4974341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FBA4AAE8-8D5F-4224-B74C-AFE8DAA7B73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477394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06.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6805760E-C026-4BB8-A85F-3C2FF927F6F4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063519" y="5415255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230160BE-302E-4C96-96A3-7B349A370C8E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477394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07.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A7A2C18B-31F8-41AE-9CE0-F6E0827E24D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063519" y="5856170"/>
            <a:ext cx="4479145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5863A4F4-EC3F-4D3A-BA06-224079A5A54A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477394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08.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FA1C155-D212-49FA-9B8E-41434C3D9D95}"/>
              </a:ext>
            </a:extLst>
          </p:cNvPr>
          <p:cNvGrpSpPr/>
          <p:nvPr userDrawn="1"/>
        </p:nvGrpSpPr>
        <p:grpSpPr>
          <a:xfrm>
            <a:off x="1372576" y="2407000"/>
            <a:ext cx="5269609" cy="4451000"/>
            <a:chOff x="1372576" y="2407000"/>
            <a:chExt cx="5269609" cy="4248000"/>
          </a:xfrm>
        </p:grpSpPr>
        <p:cxnSp>
          <p:nvCxnSpPr>
            <p:cNvPr id="149" name="LIJN">
              <a:extLst>
                <a:ext uri="{FF2B5EF4-FFF2-40B4-BE49-F238E27FC236}">
                  <a16:creationId xmlns:a16="http://schemas.microsoft.com/office/drawing/2014/main" id="{BA62C54E-227F-42ED-92C8-200BB48F8F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72576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JN">
              <a:extLst>
                <a:ext uri="{FF2B5EF4-FFF2-40B4-BE49-F238E27FC236}">
                  <a16:creationId xmlns:a16="http://schemas.microsoft.com/office/drawing/2014/main" id="{CC29460A-8B20-472D-9034-8BBE7A3BB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642185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Logo">
            <a:extLst>
              <a:ext uri="{FF2B5EF4-FFF2-40B4-BE49-F238E27FC236}">
                <a16:creationId xmlns:a16="http://schemas.microsoft.com/office/drawing/2014/main" id="{3434F453-CF9F-4C8D-9A32-EF633F911E93}"/>
              </a:ext>
            </a:extLst>
          </p:cNvPr>
          <p:cNvGrpSpPr/>
          <p:nvPr userDrawn="1"/>
        </p:nvGrpSpPr>
        <p:grpSpPr>
          <a:xfrm>
            <a:off x="9260985" y="5913010"/>
            <a:ext cx="2351804" cy="411364"/>
            <a:chOff x="7784962" y="5938737"/>
            <a:chExt cx="3293353" cy="576053"/>
          </a:xfrm>
        </p:grpSpPr>
        <p:sp>
          <p:nvSpPr>
            <p:cNvPr id="171" name="TNO Beeldmerk">
              <a:extLst>
                <a:ext uri="{FF2B5EF4-FFF2-40B4-BE49-F238E27FC236}">
                  <a16:creationId xmlns:a16="http://schemas.microsoft.com/office/drawing/2014/main" id="{3625A6B6-994B-4607-A6E2-FE74EB465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4962" y="5938737"/>
              <a:ext cx="1639343" cy="576053"/>
            </a:xfrm>
            <a:custGeom>
              <a:avLst/>
              <a:gdLst>
                <a:gd name="T0" fmla="*/ 272 w 330"/>
                <a:gd name="T1" fmla="*/ 75 h 116"/>
                <a:gd name="T2" fmla="*/ 254 w 330"/>
                <a:gd name="T3" fmla="*/ 58 h 116"/>
                <a:gd name="T4" fmla="*/ 272 w 330"/>
                <a:gd name="T5" fmla="*/ 41 h 116"/>
                <a:gd name="T6" fmla="*/ 289 w 330"/>
                <a:gd name="T7" fmla="*/ 58 h 116"/>
                <a:gd name="T8" fmla="*/ 272 w 330"/>
                <a:gd name="T9" fmla="*/ 75 h 116"/>
                <a:gd name="T10" fmla="*/ 272 w 330"/>
                <a:gd name="T11" fmla="*/ 0 h 116"/>
                <a:gd name="T12" fmla="*/ 215 w 330"/>
                <a:gd name="T13" fmla="*/ 48 h 116"/>
                <a:gd name="T14" fmla="*/ 215 w 330"/>
                <a:gd name="T15" fmla="*/ 15 h 116"/>
                <a:gd name="T16" fmla="*/ 202 w 330"/>
                <a:gd name="T17" fmla="*/ 2 h 116"/>
                <a:gd name="T18" fmla="*/ 173 w 330"/>
                <a:gd name="T19" fmla="*/ 2 h 116"/>
                <a:gd name="T20" fmla="*/ 173 w 330"/>
                <a:gd name="T21" fmla="*/ 46 h 116"/>
                <a:gd name="T22" fmla="*/ 149 w 330"/>
                <a:gd name="T23" fmla="*/ 12 h 116"/>
                <a:gd name="T24" fmla="*/ 129 w 330"/>
                <a:gd name="T25" fmla="*/ 2 h 116"/>
                <a:gd name="T26" fmla="*/ 0 w 330"/>
                <a:gd name="T27" fmla="*/ 2 h 116"/>
                <a:gd name="T28" fmla="*/ 0 w 330"/>
                <a:gd name="T29" fmla="*/ 32 h 116"/>
                <a:gd name="T30" fmla="*/ 13 w 330"/>
                <a:gd name="T31" fmla="*/ 44 h 116"/>
                <a:gd name="T32" fmla="*/ 32 w 330"/>
                <a:gd name="T33" fmla="*/ 44 h 116"/>
                <a:gd name="T34" fmla="*/ 32 w 330"/>
                <a:gd name="T35" fmla="*/ 102 h 116"/>
                <a:gd name="T36" fmla="*/ 44 w 330"/>
                <a:gd name="T37" fmla="*/ 114 h 116"/>
                <a:gd name="T38" fmla="*/ 76 w 330"/>
                <a:gd name="T39" fmla="*/ 114 h 116"/>
                <a:gd name="T40" fmla="*/ 76 w 330"/>
                <a:gd name="T41" fmla="*/ 44 h 116"/>
                <a:gd name="T42" fmla="*/ 102 w 330"/>
                <a:gd name="T43" fmla="*/ 44 h 116"/>
                <a:gd name="T44" fmla="*/ 102 w 330"/>
                <a:gd name="T45" fmla="*/ 102 h 116"/>
                <a:gd name="T46" fmla="*/ 114 w 330"/>
                <a:gd name="T47" fmla="*/ 114 h 116"/>
                <a:gd name="T48" fmla="*/ 143 w 330"/>
                <a:gd name="T49" fmla="*/ 114 h 116"/>
                <a:gd name="T50" fmla="*/ 143 w 330"/>
                <a:gd name="T51" fmla="*/ 71 h 116"/>
                <a:gd name="T52" fmla="*/ 168 w 330"/>
                <a:gd name="T53" fmla="*/ 104 h 116"/>
                <a:gd name="T54" fmla="*/ 188 w 330"/>
                <a:gd name="T55" fmla="*/ 114 h 116"/>
                <a:gd name="T56" fmla="*/ 215 w 330"/>
                <a:gd name="T57" fmla="*/ 114 h 116"/>
                <a:gd name="T58" fmla="*/ 215 w 330"/>
                <a:gd name="T59" fmla="*/ 69 h 116"/>
                <a:gd name="T60" fmla="*/ 272 w 330"/>
                <a:gd name="T61" fmla="*/ 116 h 116"/>
                <a:gd name="T62" fmla="*/ 330 w 330"/>
                <a:gd name="T63" fmla="*/ 58 h 116"/>
                <a:gd name="T64" fmla="*/ 272 w 330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116">
                  <a:moveTo>
                    <a:pt x="272" y="75"/>
                  </a:moveTo>
                  <a:cubicBezTo>
                    <a:pt x="262" y="75"/>
                    <a:pt x="254" y="68"/>
                    <a:pt x="254" y="58"/>
                  </a:cubicBezTo>
                  <a:cubicBezTo>
                    <a:pt x="254" y="49"/>
                    <a:pt x="262" y="41"/>
                    <a:pt x="272" y="41"/>
                  </a:cubicBezTo>
                  <a:cubicBezTo>
                    <a:pt x="281" y="41"/>
                    <a:pt x="289" y="49"/>
                    <a:pt x="289" y="58"/>
                  </a:cubicBezTo>
                  <a:cubicBezTo>
                    <a:pt x="289" y="68"/>
                    <a:pt x="281" y="75"/>
                    <a:pt x="272" y="75"/>
                  </a:cubicBezTo>
                  <a:moveTo>
                    <a:pt x="272" y="0"/>
                  </a:moveTo>
                  <a:cubicBezTo>
                    <a:pt x="242" y="0"/>
                    <a:pt x="219" y="20"/>
                    <a:pt x="215" y="48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6"/>
                    <a:pt x="211" y="2"/>
                    <a:pt x="202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3" y="5"/>
                    <a:pt x="138" y="2"/>
                    <a:pt x="129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4"/>
                    <a:pt x="1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10"/>
                    <a:pt x="36" y="114"/>
                    <a:pt x="44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10"/>
                    <a:pt x="106" y="114"/>
                    <a:pt x="114" y="114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74" y="111"/>
                    <a:pt x="179" y="114"/>
                    <a:pt x="188" y="114"/>
                  </a:cubicBezTo>
                  <a:cubicBezTo>
                    <a:pt x="215" y="114"/>
                    <a:pt x="215" y="114"/>
                    <a:pt x="215" y="114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9" y="97"/>
                    <a:pt x="242" y="116"/>
                    <a:pt x="272" y="116"/>
                  </a:cubicBezTo>
                  <a:cubicBezTo>
                    <a:pt x="304" y="116"/>
                    <a:pt x="330" y="91"/>
                    <a:pt x="330" y="58"/>
                  </a:cubicBezTo>
                  <a:cubicBezTo>
                    <a:pt x="330" y="25"/>
                    <a:pt x="305" y="0"/>
                    <a:pt x="27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2" name="for life">
              <a:extLst>
                <a:ext uri="{FF2B5EF4-FFF2-40B4-BE49-F238E27FC236}">
                  <a16:creationId xmlns:a16="http://schemas.microsoft.com/office/drawing/2014/main" id="{464D3C75-DA59-4A13-8A8E-2D2C18FED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374" y="6271169"/>
              <a:ext cx="953295" cy="243621"/>
            </a:xfrm>
            <a:custGeom>
              <a:avLst/>
              <a:gdLst>
                <a:gd name="T0" fmla="*/ 175 w 192"/>
                <a:gd name="T1" fmla="*/ 17 h 49"/>
                <a:gd name="T2" fmla="*/ 167 w 192"/>
                <a:gd name="T3" fmla="*/ 27 h 49"/>
                <a:gd name="T4" fmla="*/ 192 w 192"/>
                <a:gd name="T5" fmla="*/ 31 h 49"/>
                <a:gd name="T6" fmla="*/ 175 w 192"/>
                <a:gd name="T7" fmla="*/ 12 h 49"/>
                <a:gd name="T8" fmla="*/ 175 w 192"/>
                <a:gd name="T9" fmla="*/ 49 h 49"/>
                <a:gd name="T10" fmla="*/ 184 w 192"/>
                <a:gd name="T11" fmla="*/ 37 h 49"/>
                <a:gd name="T12" fmla="*/ 166 w 192"/>
                <a:gd name="T13" fmla="*/ 32 h 49"/>
                <a:gd name="T14" fmla="*/ 158 w 192"/>
                <a:gd name="T15" fmla="*/ 0 h 49"/>
                <a:gd name="T16" fmla="*/ 140 w 192"/>
                <a:gd name="T17" fmla="*/ 12 h 49"/>
                <a:gd name="T18" fmla="*/ 134 w 192"/>
                <a:gd name="T19" fmla="*/ 13 h 49"/>
                <a:gd name="T20" fmla="*/ 140 w 192"/>
                <a:gd name="T21" fmla="*/ 18 h 49"/>
                <a:gd name="T22" fmla="*/ 148 w 192"/>
                <a:gd name="T23" fmla="*/ 48 h 49"/>
                <a:gd name="T24" fmla="*/ 156 w 192"/>
                <a:gd name="T25" fmla="*/ 18 h 49"/>
                <a:gd name="T26" fmla="*/ 148 w 192"/>
                <a:gd name="T27" fmla="*/ 13 h 49"/>
                <a:gd name="T28" fmla="*/ 154 w 192"/>
                <a:gd name="T29" fmla="*/ 5 h 49"/>
                <a:gd name="T30" fmla="*/ 158 w 192"/>
                <a:gd name="T31" fmla="*/ 0 h 49"/>
                <a:gd name="T32" fmla="*/ 130 w 192"/>
                <a:gd name="T33" fmla="*/ 48 h 49"/>
                <a:gd name="T34" fmla="*/ 122 w 192"/>
                <a:gd name="T35" fmla="*/ 13 h 49"/>
                <a:gd name="T36" fmla="*/ 122 w 192"/>
                <a:gd name="T37" fmla="*/ 7 h 49"/>
                <a:gd name="T38" fmla="*/ 130 w 192"/>
                <a:gd name="T39" fmla="*/ 0 h 49"/>
                <a:gd name="T40" fmla="*/ 122 w 192"/>
                <a:gd name="T41" fmla="*/ 7 h 49"/>
                <a:gd name="T42" fmla="*/ 113 w 192"/>
                <a:gd name="T43" fmla="*/ 48 h 49"/>
                <a:gd name="T44" fmla="*/ 105 w 192"/>
                <a:gd name="T45" fmla="*/ 0 h 49"/>
                <a:gd name="T46" fmla="*/ 83 w 192"/>
                <a:gd name="T47" fmla="*/ 12 h 49"/>
                <a:gd name="T48" fmla="*/ 71 w 192"/>
                <a:gd name="T49" fmla="*/ 20 h 49"/>
                <a:gd name="T50" fmla="*/ 64 w 192"/>
                <a:gd name="T51" fmla="*/ 13 h 49"/>
                <a:gd name="T52" fmla="*/ 72 w 192"/>
                <a:gd name="T53" fmla="*/ 48 h 49"/>
                <a:gd name="T54" fmla="*/ 81 w 192"/>
                <a:gd name="T55" fmla="*/ 19 h 49"/>
                <a:gd name="T56" fmla="*/ 83 w 192"/>
                <a:gd name="T57" fmla="*/ 12 h 49"/>
                <a:gd name="T58" fmla="*/ 49 w 192"/>
                <a:gd name="T59" fmla="*/ 30 h 49"/>
                <a:gd name="T60" fmla="*/ 32 w 192"/>
                <a:gd name="T61" fmla="*/ 30 h 49"/>
                <a:gd name="T62" fmla="*/ 41 w 192"/>
                <a:gd name="T63" fmla="*/ 12 h 49"/>
                <a:gd name="T64" fmla="*/ 41 w 192"/>
                <a:gd name="T65" fmla="*/ 49 h 49"/>
                <a:gd name="T66" fmla="*/ 41 w 192"/>
                <a:gd name="T67" fmla="*/ 12 h 49"/>
                <a:gd name="T68" fmla="*/ 17 w 192"/>
                <a:gd name="T69" fmla="*/ 0 h 49"/>
                <a:gd name="T70" fmla="*/ 6 w 192"/>
                <a:gd name="T71" fmla="*/ 13 h 49"/>
                <a:gd name="T72" fmla="*/ 0 w 192"/>
                <a:gd name="T73" fmla="*/ 18 h 49"/>
                <a:gd name="T74" fmla="*/ 6 w 192"/>
                <a:gd name="T75" fmla="*/ 48 h 49"/>
                <a:gd name="T76" fmla="*/ 14 w 192"/>
                <a:gd name="T77" fmla="*/ 18 h 49"/>
                <a:gd name="T78" fmla="*/ 22 w 192"/>
                <a:gd name="T79" fmla="*/ 13 h 49"/>
                <a:gd name="T80" fmla="*/ 14 w 192"/>
                <a:gd name="T81" fmla="*/ 12 h 49"/>
                <a:gd name="T82" fmla="*/ 24 w 192"/>
                <a:gd name="T8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49">
                  <a:moveTo>
                    <a:pt x="167" y="27"/>
                  </a:moveTo>
                  <a:cubicBezTo>
                    <a:pt x="167" y="21"/>
                    <a:pt x="170" y="17"/>
                    <a:pt x="175" y="17"/>
                  </a:cubicBezTo>
                  <a:cubicBezTo>
                    <a:pt x="180" y="17"/>
                    <a:pt x="183" y="20"/>
                    <a:pt x="183" y="27"/>
                  </a:cubicBezTo>
                  <a:lnTo>
                    <a:pt x="167" y="27"/>
                  </a:lnTo>
                  <a:close/>
                  <a:moveTo>
                    <a:pt x="166" y="31"/>
                  </a:moveTo>
                  <a:cubicBezTo>
                    <a:pt x="192" y="31"/>
                    <a:pt x="192" y="31"/>
                    <a:pt x="192" y="31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9"/>
                    <a:pt x="185" y="12"/>
                    <a:pt x="175" y="12"/>
                  </a:cubicBezTo>
                  <a:cubicBezTo>
                    <a:pt x="165" y="12"/>
                    <a:pt x="158" y="19"/>
                    <a:pt x="158" y="30"/>
                  </a:cubicBezTo>
                  <a:cubicBezTo>
                    <a:pt x="158" y="42"/>
                    <a:pt x="165" y="49"/>
                    <a:pt x="175" y="49"/>
                  </a:cubicBezTo>
                  <a:cubicBezTo>
                    <a:pt x="183" y="49"/>
                    <a:pt x="189" y="45"/>
                    <a:pt x="191" y="38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2" y="41"/>
                    <a:pt x="179" y="43"/>
                    <a:pt x="175" y="43"/>
                  </a:cubicBezTo>
                  <a:cubicBezTo>
                    <a:pt x="170" y="43"/>
                    <a:pt x="166" y="39"/>
                    <a:pt x="166" y="32"/>
                  </a:cubicBezTo>
                  <a:lnTo>
                    <a:pt x="166" y="31"/>
                  </a:lnTo>
                  <a:close/>
                  <a:moveTo>
                    <a:pt x="158" y="0"/>
                  </a:moveTo>
                  <a:cubicBezTo>
                    <a:pt x="156" y="0"/>
                    <a:pt x="154" y="0"/>
                    <a:pt x="151" y="0"/>
                  </a:cubicBezTo>
                  <a:cubicBezTo>
                    <a:pt x="144" y="0"/>
                    <a:pt x="140" y="4"/>
                    <a:pt x="140" y="12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7"/>
                    <a:pt x="149" y="5"/>
                    <a:pt x="154" y="5"/>
                  </a:cubicBezTo>
                  <a:cubicBezTo>
                    <a:pt x="155" y="5"/>
                    <a:pt x="156" y="6"/>
                    <a:pt x="158" y="6"/>
                  </a:cubicBezTo>
                  <a:lnTo>
                    <a:pt x="158" y="0"/>
                  </a:lnTo>
                  <a:close/>
                  <a:moveTo>
                    <a:pt x="122" y="48"/>
                  </a:moveTo>
                  <a:cubicBezTo>
                    <a:pt x="130" y="48"/>
                    <a:pt x="130" y="48"/>
                    <a:pt x="130" y="48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2" y="13"/>
                    <a:pt x="122" y="13"/>
                    <a:pt x="122" y="13"/>
                  </a:cubicBezTo>
                  <a:lnTo>
                    <a:pt x="122" y="48"/>
                  </a:lnTo>
                  <a:close/>
                  <a:moveTo>
                    <a:pt x="122" y="7"/>
                  </a:moveTo>
                  <a:cubicBezTo>
                    <a:pt x="130" y="7"/>
                    <a:pt x="130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7"/>
                  </a:lnTo>
                  <a:close/>
                  <a:moveTo>
                    <a:pt x="105" y="48"/>
                  </a:moveTo>
                  <a:cubicBezTo>
                    <a:pt x="113" y="48"/>
                    <a:pt x="113" y="48"/>
                    <a:pt x="113" y="48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48"/>
                  </a:lnTo>
                  <a:close/>
                  <a:moveTo>
                    <a:pt x="83" y="12"/>
                  </a:moveTo>
                  <a:cubicBezTo>
                    <a:pt x="82" y="12"/>
                    <a:pt x="82" y="12"/>
                    <a:pt x="81" y="12"/>
                  </a:cubicBezTo>
                  <a:cubicBezTo>
                    <a:pt x="76" y="12"/>
                    <a:pt x="73" y="15"/>
                    <a:pt x="71" y="20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3"/>
                    <a:pt x="76" y="19"/>
                    <a:pt x="81" y="19"/>
                  </a:cubicBezTo>
                  <a:cubicBezTo>
                    <a:pt x="82" y="19"/>
                    <a:pt x="82" y="19"/>
                    <a:pt x="83" y="19"/>
                  </a:cubicBezTo>
                  <a:lnTo>
                    <a:pt x="83" y="12"/>
                  </a:lnTo>
                  <a:close/>
                  <a:moveTo>
                    <a:pt x="41" y="17"/>
                  </a:moveTo>
                  <a:cubicBezTo>
                    <a:pt x="46" y="17"/>
                    <a:pt x="49" y="22"/>
                    <a:pt x="49" y="30"/>
                  </a:cubicBezTo>
                  <a:cubicBezTo>
                    <a:pt x="49" y="38"/>
                    <a:pt x="46" y="43"/>
                    <a:pt x="41" y="43"/>
                  </a:cubicBezTo>
                  <a:cubicBezTo>
                    <a:pt x="36" y="43"/>
                    <a:pt x="32" y="39"/>
                    <a:pt x="32" y="30"/>
                  </a:cubicBezTo>
                  <a:cubicBezTo>
                    <a:pt x="32" y="22"/>
                    <a:pt x="36" y="17"/>
                    <a:pt x="41" y="17"/>
                  </a:cubicBezTo>
                  <a:moveTo>
                    <a:pt x="41" y="12"/>
                  </a:moveTo>
                  <a:cubicBezTo>
                    <a:pt x="31" y="12"/>
                    <a:pt x="24" y="19"/>
                    <a:pt x="24" y="30"/>
                  </a:cubicBezTo>
                  <a:cubicBezTo>
                    <a:pt x="24" y="42"/>
                    <a:pt x="31" y="49"/>
                    <a:pt x="41" y="49"/>
                  </a:cubicBezTo>
                  <a:cubicBezTo>
                    <a:pt x="51" y="49"/>
                    <a:pt x="58" y="42"/>
                    <a:pt x="58" y="30"/>
                  </a:cubicBezTo>
                  <a:cubicBezTo>
                    <a:pt x="58" y="19"/>
                    <a:pt x="51" y="12"/>
                    <a:pt x="41" y="12"/>
                  </a:cubicBezTo>
                  <a:moveTo>
                    <a:pt x="24" y="0"/>
                  </a:moveTo>
                  <a:cubicBezTo>
                    <a:pt x="22" y="0"/>
                    <a:pt x="20" y="0"/>
                    <a:pt x="17" y="0"/>
                  </a:cubicBezTo>
                  <a:cubicBezTo>
                    <a:pt x="10" y="0"/>
                    <a:pt x="6" y="4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5" y="5"/>
                    <a:pt x="20" y="5"/>
                  </a:cubicBezTo>
                  <a:cubicBezTo>
                    <a:pt x="21" y="5"/>
                    <a:pt x="22" y="6"/>
                    <a:pt x="24" y="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3" name="Innovation">
              <a:extLst>
                <a:ext uri="{FF2B5EF4-FFF2-40B4-BE49-F238E27FC236}">
                  <a16:creationId xmlns:a16="http://schemas.microsoft.com/office/drawing/2014/main" id="{92A0CB7A-27B7-4C49-88B9-0CA4BC220D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7930" y="5948514"/>
              <a:ext cx="1520385" cy="243621"/>
            </a:xfrm>
            <a:custGeom>
              <a:avLst/>
              <a:gdLst>
                <a:gd name="T0" fmla="*/ 276 w 306"/>
                <a:gd name="T1" fmla="*/ 48 h 49"/>
                <a:gd name="T2" fmla="*/ 284 w 306"/>
                <a:gd name="T3" fmla="*/ 27 h 49"/>
                <a:gd name="T4" fmla="*/ 298 w 306"/>
                <a:gd name="T5" fmla="*/ 25 h 49"/>
                <a:gd name="T6" fmla="*/ 306 w 306"/>
                <a:gd name="T7" fmla="*/ 48 h 49"/>
                <a:gd name="T8" fmla="*/ 294 w 306"/>
                <a:gd name="T9" fmla="*/ 11 h 49"/>
                <a:gd name="T10" fmla="*/ 283 w 306"/>
                <a:gd name="T11" fmla="*/ 12 h 49"/>
                <a:gd name="T12" fmla="*/ 254 w 306"/>
                <a:gd name="T13" fmla="*/ 17 h 49"/>
                <a:gd name="T14" fmla="*/ 254 w 306"/>
                <a:gd name="T15" fmla="*/ 43 h 49"/>
                <a:gd name="T16" fmla="*/ 254 w 306"/>
                <a:gd name="T17" fmla="*/ 17 h 49"/>
                <a:gd name="T18" fmla="*/ 237 w 306"/>
                <a:gd name="T19" fmla="*/ 30 h 49"/>
                <a:gd name="T20" fmla="*/ 271 w 306"/>
                <a:gd name="T21" fmla="*/ 30 h 49"/>
                <a:gd name="T22" fmla="*/ 223 w 306"/>
                <a:gd name="T23" fmla="*/ 48 h 49"/>
                <a:gd name="T24" fmla="*/ 231 w 306"/>
                <a:gd name="T25" fmla="*/ 12 h 49"/>
                <a:gd name="T26" fmla="*/ 223 w 306"/>
                <a:gd name="T27" fmla="*/ 48 h 49"/>
                <a:gd name="T28" fmla="*/ 231 w 306"/>
                <a:gd name="T29" fmla="*/ 7 h 49"/>
                <a:gd name="T30" fmla="*/ 223 w 306"/>
                <a:gd name="T31" fmla="*/ 0 h 49"/>
                <a:gd name="T32" fmla="*/ 208 w 306"/>
                <a:gd name="T33" fmla="*/ 3 h 49"/>
                <a:gd name="T34" fmla="*/ 200 w 306"/>
                <a:gd name="T35" fmla="*/ 12 h 49"/>
                <a:gd name="T36" fmla="*/ 194 w 306"/>
                <a:gd name="T37" fmla="*/ 18 h 49"/>
                <a:gd name="T38" fmla="*/ 200 w 306"/>
                <a:gd name="T39" fmla="*/ 35 h 49"/>
                <a:gd name="T40" fmla="*/ 217 w 306"/>
                <a:gd name="T41" fmla="*/ 48 h 49"/>
                <a:gd name="T42" fmla="*/ 213 w 306"/>
                <a:gd name="T43" fmla="*/ 42 h 49"/>
                <a:gd name="T44" fmla="*/ 208 w 306"/>
                <a:gd name="T45" fmla="*/ 18 h 49"/>
                <a:gd name="T46" fmla="*/ 216 w 306"/>
                <a:gd name="T47" fmla="*/ 12 h 49"/>
                <a:gd name="T48" fmla="*/ 208 w 306"/>
                <a:gd name="T49" fmla="*/ 3 h 49"/>
                <a:gd name="T50" fmla="*/ 182 w 306"/>
                <a:gd name="T51" fmla="*/ 33 h 49"/>
                <a:gd name="T52" fmla="*/ 167 w 306"/>
                <a:gd name="T53" fmla="*/ 38 h 49"/>
                <a:gd name="T54" fmla="*/ 182 w 306"/>
                <a:gd name="T55" fmla="*/ 30 h 49"/>
                <a:gd name="T56" fmla="*/ 167 w 306"/>
                <a:gd name="T57" fmla="*/ 22 h 49"/>
                <a:gd name="T58" fmla="*/ 182 w 306"/>
                <a:gd name="T59" fmla="*/ 23 h 49"/>
                <a:gd name="T60" fmla="*/ 182 w 306"/>
                <a:gd name="T61" fmla="*/ 25 h 49"/>
                <a:gd name="T62" fmla="*/ 171 w 306"/>
                <a:gd name="T63" fmla="*/ 48 h 49"/>
                <a:gd name="T64" fmla="*/ 183 w 306"/>
                <a:gd name="T65" fmla="*/ 48 h 49"/>
                <a:gd name="T66" fmla="*/ 190 w 306"/>
                <a:gd name="T67" fmla="*/ 41 h 49"/>
                <a:gd name="T68" fmla="*/ 176 w 306"/>
                <a:gd name="T69" fmla="*/ 11 h 49"/>
                <a:gd name="T70" fmla="*/ 135 w 306"/>
                <a:gd name="T71" fmla="*/ 48 h 49"/>
                <a:gd name="T72" fmla="*/ 155 w 306"/>
                <a:gd name="T73" fmla="*/ 12 h 49"/>
                <a:gd name="T74" fmla="*/ 140 w 306"/>
                <a:gd name="T75" fmla="*/ 39 h 49"/>
                <a:gd name="T76" fmla="*/ 123 w 306"/>
                <a:gd name="T77" fmla="*/ 12 h 49"/>
                <a:gd name="T78" fmla="*/ 105 w 306"/>
                <a:gd name="T79" fmla="*/ 17 h 49"/>
                <a:gd name="T80" fmla="*/ 105 w 306"/>
                <a:gd name="T81" fmla="*/ 43 h 49"/>
                <a:gd name="T82" fmla="*/ 105 w 306"/>
                <a:gd name="T83" fmla="*/ 17 h 49"/>
                <a:gd name="T84" fmla="*/ 88 w 306"/>
                <a:gd name="T85" fmla="*/ 30 h 49"/>
                <a:gd name="T86" fmla="*/ 122 w 306"/>
                <a:gd name="T87" fmla="*/ 30 h 49"/>
                <a:gd name="T88" fmla="*/ 53 w 306"/>
                <a:gd name="T89" fmla="*/ 12 h 49"/>
                <a:gd name="T90" fmla="*/ 61 w 306"/>
                <a:gd name="T91" fmla="*/ 48 h 49"/>
                <a:gd name="T92" fmla="*/ 69 w 306"/>
                <a:gd name="T93" fmla="*/ 17 h 49"/>
                <a:gd name="T94" fmla="*/ 75 w 306"/>
                <a:gd name="T95" fmla="*/ 48 h 49"/>
                <a:gd name="T96" fmla="*/ 83 w 306"/>
                <a:gd name="T97" fmla="*/ 25 h 49"/>
                <a:gd name="T98" fmla="*/ 61 w 306"/>
                <a:gd name="T99" fmla="*/ 18 h 49"/>
                <a:gd name="T100" fmla="*/ 53 w 306"/>
                <a:gd name="T101" fmla="*/ 12 h 49"/>
                <a:gd name="T102" fmla="*/ 16 w 306"/>
                <a:gd name="T103" fmla="*/ 48 h 49"/>
                <a:gd name="T104" fmla="*/ 24 w 306"/>
                <a:gd name="T105" fmla="*/ 27 h 49"/>
                <a:gd name="T106" fmla="*/ 38 w 306"/>
                <a:gd name="T107" fmla="*/ 25 h 49"/>
                <a:gd name="T108" fmla="*/ 46 w 306"/>
                <a:gd name="T109" fmla="*/ 48 h 49"/>
                <a:gd name="T110" fmla="*/ 34 w 306"/>
                <a:gd name="T111" fmla="*/ 11 h 49"/>
                <a:gd name="T112" fmla="*/ 23 w 306"/>
                <a:gd name="T113" fmla="*/ 12 h 49"/>
                <a:gd name="T114" fmla="*/ 0 w 306"/>
                <a:gd name="T115" fmla="*/ 48 h 49"/>
                <a:gd name="T116" fmla="*/ 8 w 306"/>
                <a:gd name="T117" fmla="*/ 12 h 49"/>
                <a:gd name="T118" fmla="*/ 0 w 306"/>
                <a:gd name="T119" fmla="*/ 48 h 49"/>
                <a:gd name="T120" fmla="*/ 8 w 306"/>
                <a:gd name="T121" fmla="*/ 7 h 49"/>
                <a:gd name="T122" fmla="*/ 0 w 306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49">
                  <a:moveTo>
                    <a:pt x="276" y="12"/>
                  </a:moveTo>
                  <a:cubicBezTo>
                    <a:pt x="276" y="48"/>
                    <a:pt x="276" y="48"/>
                    <a:pt x="276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21"/>
                    <a:pt x="287" y="17"/>
                    <a:pt x="292" y="17"/>
                  </a:cubicBezTo>
                  <a:cubicBezTo>
                    <a:pt x="296" y="17"/>
                    <a:pt x="298" y="20"/>
                    <a:pt x="298" y="25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306" y="48"/>
                    <a:pt x="306" y="48"/>
                    <a:pt x="306" y="48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16"/>
                    <a:pt x="302" y="11"/>
                    <a:pt x="294" y="11"/>
                  </a:cubicBezTo>
                  <a:cubicBezTo>
                    <a:pt x="289" y="11"/>
                    <a:pt x="286" y="14"/>
                    <a:pt x="283" y="18"/>
                  </a:cubicBezTo>
                  <a:cubicBezTo>
                    <a:pt x="283" y="12"/>
                    <a:pt x="283" y="12"/>
                    <a:pt x="283" y="12"/>
                  </a:cubicBezTo>
                  <a:lnTo>
                    <a:pt x="276" y="12"/>
                  </a:lnTo>
                  <a:close/>
                  <a:moveTo>
                    <a:pt x="254" y="17"/>
                  </a:moveTo>
                  <a:cubicBezTo>
                    <a:pt x="259" y="17"/>
                    <a:pt x="262" y="22"/>
                    <a:pt x="262" y="30"/>
                  </a:cubicBezTo>
                  <a:cubicBezTo>
                    <a:pt x="262" y="38"/>
                    <a:pt x="259" y="43"/>
                    <a:pt x="254" y="43"/>
                  </a:cubicBezTo>
                  <a:cubicBezTo>
                    <a:pt x="249" y="43"/>
                    <a:pt x="246" y="38"/>
                    <a:pt x="246" y="30"/>
                  </a:cubicBezTo>
                  <a:cubicBezTo>
                    <a:pt x="246" y="22"/>
                    <a:pt x="249" y="17"/>
                    <a:pt x="254" y="17"/>
                  </a:cubicBezTo>
                  <a:moveTo>
                    <a:pt x="254" y="11"/>
                  </a:moveTo>
                  <a:cubicBezTo>
                    <a:pt x="244" y="11"/>
                    <a:pt x="237" y="19"/>
                    <a:pt x="237" y="30"/>
                  </a:cubicBezTo>
                  <a:cubicBezTo>
                    <a:pt x="237" y="41"/>
                    <a:pt x="244" y="49"/>
                    <a:pt x="254" y="49"/>
                  </a:cubicBezTo>
                  <a:cubicBezTo>
                    <a:pt x="264" y="49"/>
                    <a:pt x="271" y="41"/>
                    <a:pt x="271" y="30"/>
                  </a:cubicBezTo>
                  <a:cubicBezTo>
                    <a:pt x="271" y="19"/>
                    <a:pt x="264" y="11"/>
                    <a:pt x="254" y="11"/>
                  </a:cubicBezTo>
                  <a:moveTo>
                    <a:pt x="223" y="48"/>
                  </a:moveTo>
                  <a:cubicBezTo>
                    <a:pt x="231" y="48"/>
                    <a:pt x="231" y="48"/>
                    <a:pt x="231" y="48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3" y="12"/>
                    <a:pt x="223" y="12"/>
                    <a:pt x="223" y="12"/>
                  </a:cubicBezTo>
                  <a:lnTo>
                    <a:pt x="223" y="48"/>
                  </a:lnTo>
                  <a:close/>
                  <a:moveTo>
                    <a:pt x="223" y="7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223" y="7"/>
                  </a:lnTo>
                  <a:close/>
                  <a:moveTo>
                    <a:pt x="208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5"/>
                    <a:pt x="203" y="49"/>
                    <a:pt x="211" y="49"/>
                  </a:cubicBezTo>
                  <a:cubicBezTo>
                    <a:pt x="213" y="49"/>
                    <a:pt x="215" y="48"/>
                    <a:pt x="217" y="48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5" y="42"/>
                    <a:pt x="214" y="42"/>
                    <a:pt x="213" y="42"/>
                  </a:cubicBezTo>
                  <a:cubicBezTo>
                    <a:pt x="208" y="42"/>
                    <a:pt x="208" y="40"/>
                    <a:pt x="208" y="35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8" y="12"/>
                    <a:pt x="208" y="12"/>
                    <a:pt x="208" y="12"/>
                  </a:cubicBezTo>
                  <a:lnTo>
                    <a:pt x="208" y="3"/>
                  </a:lnTo>
                  <a:close/>
                  <a:moveTo>
                    <a:pt x="182" y="30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82" y="38"/>
                    <a:pt x="178" y="43"/>
                    <a:pt x="173" y="43"/>
                  </a:cubicBezTo>
                  <a:cubicBezTo>
                    <a:pt x="169" y="43"/>
                    <a:pt x="167" y="41"/>
                    <a:pt x="167" y="38"/>
                  </a:cubicBezTo>
                  <a:cubicBezTo>
                    <a:pt x="167" y="33"/>
                    <a:pt x="171" y="30"/>
                    <a:pt x="181" y="30"/>
                  </a:cubicBezTo>
                  <a:lnTo>
                    <a:pt x="182" y="30"/>
                  </a:lnTo>
                  <a:close/>
                  <a:moveTo>
                    <a:pt x="159" y="21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8" y="19"/>
                    <a:pt x="170" y="17"/>
                    <a:pt x="175" y="17"/>
                  </a:cubicBezTo>
                  <a:cubicBezTo>
                    <a:pt x="180" y="17"/>
                    <a:pt x="182" y="19"/>
                    <a:pt x="182" y="23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66" y="25"/>
                    <a:pt x="158" y="29"/>
                    <a:pt x="158" y="38"/>
                  </a:cubicBezTo>
                  <a:cubicBezTo>
                    <a:pt x="158" y="44"/>
                    <a:pt x="163" y="48"/>
                    <a:pt x="171" y="48"/>
                  </a:cubicBezTo>
                  <a:cubicBezTo>
                    <a:pt x="176" y="48"/>
                    <a:pt x="180" y="46"/>
                    <a:pt x="182" y="41"/>
                  </a:cubicBezTo>
                  <a:cubicBezTo>
                    <a:pt x="183" y="44"/>
                    <a:pt x="183" y="46"/>
                    <a:pt x="183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6"/>
                    <a:pt x="190" y="43"/>
                    <a:pt x="190" y="41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16"/>
                    <a:pt x="186" y="11"/>
                    <a:pt x="176" y="11"/>
                  </a:cubicBezTo>
                  <a:cubicBezTo>
                    <a:pt x="167" y="11"/>
                    <a:pt x="161" y="15"/>
                    <a:pt x="159" y="21"/>
                  </a:cubicBezTo>
                  <a:moveTo>
                    <a:pt x="135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3" y="12"/>
                    <a:pt x="123" y="12"/>
                    <a:pt x="123" y="12"/>
                  </a:cubicBezTo>
                  <a:lnTo>
                    <a:pt x="135" y="48"/>
                  </a:lnTo>
                  <a:close/>
                  <a:moveTo>
                    <a:pt x="105" y="17"/>
                  </a:moveTo>
                  <a:cubicBezTo>
                    <a:pt x="110" y="17"/>
                    <a:pt x="113" y="22"/>
                    <a:pt x="113" y="30"/>
                  </a:cubicBezTo>
                  <a:cubicBezTo>
                    <a:pt x="113" y="38"/>
                    <a:pt x="110" y="43"/>
                    <a:pt x="105" y="43"/>
                  </a:cubicBezTo>
                  <a:cubicBezTo>
                    <a:pt x="100" y="43"/>
                    <a:pt x="97" y="38"/>
                    <a:pt x="97" y="30"/>
                  </a:cubicBezTo>
                  <a:cubicBezTo>
                    <a:pt x="97" y="22"/>
                    <a:pt x="100" y="17"/>
                    <a:pt x="105" y="17"/>
                  </a:cubicBezTo>
                  <a:moveTo>
                    <a:pt x="105" y="11"/>
                  </a:moveTo>
                  <a:cubicBezTo>
                    <a:pt x="95" y="11"/>
                    <a:pt x="88" y="19"/>
                    <a:pt x="88" y="30"/>
                  </a:cubicBezTo>
                  <a:cubicBezTo>
                    <a:pt x="88" y="41"/>
                    <a:pt x="95" y="49"/>
                    <a:pt x="105" y="49"/>
                  </a:cubicBezTo>
                  <a:cubicBezTo>
                    <a:pt x="115" y="49"/>
                    <a:pt x="122" y="41"/>
                    <a:pt x="122" y="30"/>
                  </a:cubicBezTo>
                  <a:cubicBezTo>
                    <a:pt x="122" y="19"/>
                    <a:pt x="115" y="11"/>
                    <a:pt x="105" y="11"/>
                  </a:cubicBezTo>
                  <a:moveTo>
                    <a:pt x="53" y="12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1"/>
                    <a:pt x="65" y="17"/>
                    <a:pt x="69" y="17"/>
                  </a:cubicBezTo>
                  <a:cubicBezTo>
                    <a:pt x="73" y="17"/>
                    <a:pt x="75" y="20"/>
                    <a:pt x="75" y="25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16"/>
                    <a:pt x="79" y="11"/>
                    <a:pt x="71" y="11"/>
                  </a:cubicBezTo>
                  <a:cubicBezTo>
                    <a:pt x="67" y="11"/>
                    <a:pt x="63" y="14"/>
                    <a:pt x="61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53" y="12"/>
                  </a:lnTo>
                  <a:close/>
                  <a:moveTo>
                    <a:pt x="16" y="12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1"/>
                    <a:pt x="27" y="17"/>
                    <a:pt x="32" y="17"/>
                  </a:cubicBezTo>
                  <a:cubicBezTo>
                    <a:pt x="36" y="17"/>
                    <a:pt x="38" y="20"/>
                    <a:pt x="38" y="25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16"/>
                    <a:pt x="42" y="11"/>
                    <a:pt x="34" y="11"/>
                  </a:cubicBezTo>
                  <a:cubicBezTo>
                    <a:pt x="30" y="11"/>
                    <a:pt x="26" y="14"/>
                    <a:pt x="23" y="18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16" y="12"/>
                  </a:lnTo>
                  <a:close/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48"/>
                  </a:lnTo>
                  <a:close/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6" name="Sub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58761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B76C25E1-07C9-4424-9735-917EC28184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382189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6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AGENDA 16x</a:t>
            </a:r>
          </a:p>
        </p:txBody>
      </p:sp>
      <p:grpSp>
        <p:nvGrpSpPr>
          <p:cNvPr id="119" name="Logo">
            <a:extLst>
              <a:ext uri="{FF2B5EF4-FFF2-40B4-BE49-F238E27FC236}">
                <a16:creationId xmlns:a16="http://schemas.microsoft.com/office/drawing/2014/main" id="{F55B6681-20F3-45EF-8A70-CD797011193A}"/>
              </a:ext>
            </a:extLst>
          </p:cNvPr>
          <p:cNvGrpSpPr/>
          <p:nvPr userDrawn="1"/>
        </p:nvGrpSpPr>
        <p:grpSpPr>
          <a:xfrm>
            <a:off x="9260985" y="5913010"/>
            <a:ext cx="2351804" cy="411364"/>
            <a:chOff x="7784962" y="5938737"/>
            <a:chExt cx="3293353" cy="576053"/>
          </a:xfrm>
        </p:grpSpPr>
        <p:sp>
          <p:nvSpPr>
            <p:cNvPr id="120" name="TNO Beeldmerk">
              <a:extLst>
                <a:ext uri="{FF2B5EF4-FFF2-40B4-BE49-F238E27FC236}">
                  <a16:creationId xmlns:a16="http://schemas.microsoft.com/office/drawing/2014/main" id="{F740ECF4-756F-4BA8-BE54-D37D2D3E57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4962" y="5938737"/>
              <a:ext cx="1639343" cy="576053"/>
            </a:xfrm>
            <a:custGeom>
              <a:avLst/>
              <a:gdLst>
                <a:gd name="T0" fmla="*/ 272 w 330"/>
                <a:gd name="T1" fmla="*/ 75 h 116"/>
                <a:gd name="T2" fmla="*/ 254 w 330"/>
                <a:gd name="T3" fmla="*/ 58 h 116"/>
                <a:gd name="T4" fmla="*/ 272 w 330"/>
                <a:gd name="T5" fmla="*/ 41 h 116"/>
                <a:gd name="T6" fmla="*/ 289 w 330"/>
                <a:gd name="T7" fmla="*/ 58 h 116"/>
                <a:gd name="T8" fmla="*/ 272 w 330"/>
                <a:gd name="T9" fmla="*/ 75 h 116"/>
                <a:gd name="T10" fmla="*/ 272 w 330"/>
                <a:gd name="T11" fmla="*/ 0 h 116"/>
                <a:gd name="T12" fmla="*/ 215 w 330"/>
                <a:gd name="T13" fmla="*/ 48 h 116"/>
                <a:gd name="T14" fmla="*/ 215 w 330"/>
                <a:gd name="T15" fmla="*/ 15 h 116"/>
                <a:gd name="T16" fmla="*/ 202 w 330"/>
                <a:gd name="T17" fmla="*/ 2 h 116"/>
                <a:gd name="T18" fmla="*/ 173 w 330"/>
                <a:gd name="T19" fmla="*/ 2 h 116"/>
                <a:gd name="T20" fmla="*/ 173 w 330"/>
                <a:gd name="T21" fmla="*/ 46 h 116"/>
                <a:gd name="T22" fmla="*/ 149 w 330"/>
                <a:gd name="T23" fmla="*/ 12 h 116"/>
                <a:gd name="T24" fmla="*/ 129 w 330"/>
                <a:gd name="T25" fmla="*/ 2 h 116"/>
                <a:gd name="T26" fmla="*/ 0 w 330"/>
                <a:gd name="T27" fmla="*/ 2 h 116"/>
                <a:gd name="T28" fmla="*/ 0 w 330"/>
                <a:gd name="T29" fmla="*/ 32 h 116"/>
                <a:gd name="T30" fmla="*/ 13 w 330"/>
                <a:gd name="T31" fmla="*/ 44 h 116"/>
                <a:gd name="T32" fmla="*/ 32 w 330"/>
                <a:gd name="T33" fmla="*/ 44 h 116"/>
                <a:gd name="T34" fmla="*/ 32 w 330"/>
                <a:gd name="T35" fmla="*/ 102 h 116"/>
                <a:gd name="T36" fmla="*/ 44 w 330"/>
                <a:gd name="T37" fmla="*/ 114 h 116"/>
                <a:gd name="T38" fmla="*/ 76 w 330"/>
                <a:gd name="T39" fmla="*/ 114 h 116"/>
                <a:gd name="T40" fmla="*/ 76 w 330"/>
                <a:gd name="T41" fmla="*/ 44 h 116"/>
                <a:gd name="T42" fmla="*/ 102 w 330"/>
                <a:gd name="T43" fmla="*/ 44 h 116"/>
                <a:gd name="T44" fmla="*/ 102 w 330"/>
                <a:gd name="T45" fmla="*/ 102 h 116"/>
                <a:gd name="T46" fmla="*/ 114 w 330"/>
                <a:gd name="T47" fmla="*/ 114 h 116"/>
                <a:gd name="T48" fmla="*/ 143 w 330"/>
                <a:gd name="T49" fmla="*/ 114 h 116"/>
                <a:gd name="T50" fmla="*/ 143 w 330"/>
                <a:gd name="T51" fmla="*/ 71 h 116"/>
                <a:gd name="T52" fmla="*/ 168 w 330"/>
                <a:gd name="T53" fmla="*/ 104 h 116"/>
                <a:gd name="T54" fmla="*/ 188 w 330"/>
                <a:gd name="T55" fmla="*/ 114 h 116"/>
                <a:gd name="T56" fmla="*/ 215 w 330"/>
                <a:gd name="T57" fmla="*/ 114 h 116"/>
                <a:gd name="T58" fmla="*/ 215 w 330"/>
                <a:gd name="T59" fmla="*/ 69 h 116"/>
                <a:gd name="T60" fmla="*/ 272 w 330"/>
                <a:gd name="T61" fmla="*/ 116 h 116"/>
                <a:gd name="T62" fmla="*/ 330 w 330"/>
                <a:gd name="T63" fmla="*/ 58 h 116"/>
                <a:gd name="T64" fmla="*/ 272 w 330"/>
                <a:gd name="T6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0" h="116">
                  <a:moveTo>
                    <a:pt x="272" y="75"/>
                  </a:moveTo>
                  <a:cubicBezTo>
                    <a:pt x="262" y="75"/>
                    <a:pt x="254" y="68"/>
                    <a:pt x="254" y="58"/>
                  </a:cubicBezTo>
                  <a:cubicBezTo>
                    <a:pt x="254" y="49"/>
                    <a:pt x="262" y="41"/>
                    <a:pt x="272" y="41"/>
                  </a:cubicBezTo>
                  <a:cubicBezTo>
                    <a:pt x="281" y="41"/>
                    <a:pt x="289" y="49"/>
                    <a:pt x="289" y="58"/>
                  </a:cubicBezTo>
                  <a:cubicBezTo>
                    <a:pt x="289" y="68"/>
                    <a:pt x="281" y="75"/>
                    <a:pt x="272" y="75"/>
                  </a:cubicBezTo>
                  <a:moveTo>
                    <a:pt x="272" y="0"/>
                  </a:moveTo>
                  <a:cubicBezTo>
                    <a:pt x="242" y="0"/>
                    <a:pt x="219" y="20"/>
                    <a:pt x="215" y="48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5" y="6"/>
                    <a:pt x="211" y="2"/>
                    <a:pt x="202" y="2"/>
                  </a:cubicBezTo>
                  <a:cubicBezTo>
                    <a:pt x="173" y="2"/>
                    <a:pt x="173" y="2"/>
                    <a:pt x="173" y="2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3" y="5"/>
                    <a:pt x="138" y="2"/>
                    <a:pt x="129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1"/>
                    <a:pt x="4" y="44"/>
                    <a:pt x="1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10"/>
                    <a:pt x="36" y="114"/>
                    <a:pt x="44" y="114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02" y="102"/>
                    <a:pt x="102" y="102"/>
                    <a:pt x="102" y="102"/>
                  </a:cubicBezTo>
                  <a:cubicBezTo>
                    <a:pt x="102" y="110"/>
                    <a:pt x="106" y="114"/>
                    <a:pt x="114" y="114"/>
                  </a:cubicBezTo>
                  <a:cubicBezTo>
                    <a:pt x="143" y="114"/>
                    <a:pt x="143" y="114"/>
                    <a:pt x="143" y="114"/>
                  </a:cubicBezTo>
                  <a:cubicBezTo>
                    <a:pt x="143" y="71"/>
                    <a:pt x="143" y="71"/>
                    <a:pt x="143" y="71"/>
                  </a:cubicBezTo>
                  <a:cubicBezTo>
                    <a:pt x="168" y="104"/>
                    <a:pt x="168" y="104"/>
                    <a:pt x="168" y="104"/>
                  </a:cubicBezTo>
                  <a:cubicBezTo>
                    <a:pt x="174" y="111"/>
                    <a:pt x="179" y="114"/>
                    <a:pt x="188" y="114"/>
                  </a:cubicBezTo>
                  <a:cubicBezTo>
                    <a:pt x="215" y="114"/>
                    <a:pt x="215" y="114"/>
                    <a:pt x="215" y="114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9" y="97"/>
                    <a:pt x="242" y="116"/>
                    <a:pt x="272" y="116"/>
                  </a:cubicBezTo>
                  <a:cubicBezTo>
                    <a:pt x="304" y="116"/>
                    <a:pt x="330" y="91"/>
                    <a:pt x="330" y="58"/>
                  </a:cubicBezTo>
                  <a:cubicBezTo>
                    <a:pt x="330" y="25"/>
                    <a:pt x="305" y="0"/>
                    <a:pt x="27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1" name="for life">
              <a:extLst>
                <a:ext uri="{FF2B5EF4-FFF2-40B4-BE49-F238E27FC236}">
                  <a16:creationId xmlns:a16="http://schemas.microsoft.com/office/drawing/2014/main" id="{63B3B414-498A-42D3-9B02-2CFDFE109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8374" y="6271169"/>
              <a:ext cx="953295" cy="243621"/>
            </a:xfrm>
            <a:custGeom>
              <a:avLst/>
              <a:gdLst>
                <a:gd name="T0" fmla="*/ 175 w 192"/>
                <a:gd name="T1" fmla="*/ 17 h 49"/>
                <a:gd name="T2" fmla="*/ 167 w 192"/>
                <a:gd name="T3" fmla="*/ 27 h 49"/>
                <a:gd name="T4" fmla="*/ 192 w 192"/>
                <a:gd name="T5" fmla="*/ 31 h 49"/>
                <a:gd name="T6" fmla="*/ 175 w 192"/>
                <a:gd name="T7" fmla="*/ 12 h 49"/>
                <a:gd name="T8" fmla="*/ 175 w 192"/>
                <a:gd name="T9" fmla="*/ 49 h 49"/>
                <a:gd name="T10" fmla="*/ 184 w 192"/>
                <a:gd name="T11" fmla="*/ 37 h 49"/>
                <a:gd name="T12" fmla="*/ 166 w 192"/>
                <a:gd name="T13" fmla="*/ 32 h 49"/>
                <a:gd name="T14" fmla="*/ 158 w 192"/>
                <a:gd name="T15" fmla="*/ 0 h 49"/>
                <a:gd name="T16" fmla="*/ 140 w 192"/>
                <a:gd name="T17" fmla="*/ 12 h 49"/>
                <a:gd name="T18" fmla="*/ 134 w 192"/>
                <a:gd name="T19" fmla="*/ 13 h 49"/>
                <a:gd name="T20" fmla="*/ 140 w 192"/>
                <a:gd name="T21" fmla="*/ 18 h 49"/>
                <a:gd name="T22" fmla="*/ 148 w 192"/>
                <a:gd name="T23" fmla="*/ 48 h 49"/>
                <a:gd name="T24" fmla="*/ 156 w 192"/>
                <a:gd name="T25" fmla="*/ 18 h 49"/>
                <a:gd name="T26" fmla="*/ 148 w 192"/>
                <a:gd name="T27" fmla="*/ 13 h 49"/>
                <a:gd name="T28" fmla="*/ 154 w 192"/>
                <a:gd name="T29" fmla="*/ 5 h 49"/>
                <a:gd name="T30" fmla="*/ 158 w 192"/>
                <a:gd name="T31" fmla="*/ 0 h 49"/>
                <a:gd name="T32" fmla="*/ 130 w 192"/>
                <a:gd name="T33" fmla="*/ 48 h 49"/>
                <a:gd name="T34" fmla="*/ 122 w 192"/>
                <a:gd name="T35" fmla="*/ 13 h 49"/>
                <a:gd name="T36" fmla="*/ 122 w 192"/>
                <a:gd name="T37" fmla="*/ 7 h 49"/>
                <a:gd name="T38" fmla="*/ 130 w 192"/>
                <a:gd name="T39" fmla="*/ 0 h 49"/>
                <a:gd name="T40" fmla="*/ 122 w 192"/>
                <a:gd name="T41" fmla="*/ 7 h 49"/>
                <a:gd name="T42" fmla="*/ 113 w 192"/>
                <a:gd name="T43" fmla="*/ 48 h 49"/>
                <a:gd name="T44" fmla="*/ 105 w 192"/>
                <a:gd name="T45" fmla="*/ 0 h 49"/>
                <a:gd name="T46" fmla="*/ 83 w 192"/>
                <a:gd name="T47" fmla="*/ 12 h 49"/>
                <a:gd name="T48" fmla="*/ 71 w 192"/>
                <a:gd name="T49" fmla="*/ 20 h 49"/>
                <a:gd name="T50" fmla="*/ 64 w 192"/>
                <a:gd name="T51" fmla="*/ 13 h 49"/>
                <a:gd name="T52" fmla="*/ 72 w 192"/>
                <a:gd name="T53" fmla="*/ 48 h 49"/>
                <a:gd name="T54" fmla="*/ 81 w 192"/>
                <a:gd name="T55" fmla="*/ 19 h 49"/>
                <a:gd name="T56" fmla="*/ 83 w 192"/>
                <a:gd name="T57" fmla="*/ 12 h 49"/>
                <a:gd name="T58" fmla="*/ 49 w 192"/>
                <a:gd name="T59" fmla="*/ 30 h 49"/>
                <a:gd name="T60" fmla="*/ 32 w 192"/>
                <a:gd name="T61" fmla="*/ 30 h 49"/>
                <a:gd name="T62" fmla="*/ 41 w 192"/>
                <a:gd name="T63" fmla="*/ 12 h 49"/>
                <a:gd name="T64" fmla="*/ 41 w 192"/>
                <a:gd name="T65" fmla="*/ 49 h 49"/>
                <a:gd name="T66" fmla="*/ 41 w 192"/>
                <a:gd name="T67" fmla="*/ 12 h 49"/>
                <a:gd name="T68" fmla="*/ 17 w 192"/>
                <a:gd name="T69" fmla="*/ 0 h 49"/>
                <a:gd name="T70" fmla="*/ 6 w 192"/>
                <a:gd name="T71" fmla="*/ 13 h 49"/>
                <a:gd name="T72" fmla="*/ 0 w 192"/>
                <a:gd name="T73" fmla="*/ 18 h 49"/>
                <a:gd name="T74" fmla="*/ 6 w 192"/>
                <a:gd name="T75" fmla="*/ 48 h 49"/>
                <a:gd name="T76" fmla="*/ 14 w 192"/>
                <a:gd name="T77" fmla="*/ 18 h 49"/>
                <a:gd name="T78" fmla="*/ 22 w 192"/>
                <a:gd name="T79" fmla="*/ 13 h 49"/>
                <a:gd name="T80" fmla="*/ 14 w 192"/>
                <a:gd name="T81" fmla="*/ 12 h 49"/>
                <a:gd name="T82" fmla="*/ 24 w 192"/>
                <a:gd name="T83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49">
                  <a:moveTo>
                    <a:pt x="167" y="27"/>
                  </a:moveTo>
                  <a:cubicBezTo>
                    <a:pt x="167" y="21"/>
                    <a:pt x="170" y="17"/>
                    <a:pt x="175" y="17"/>
                  </a:cubicBezTo>
                  <a:cubicBezTo>
                    <a:pt x="180" y="17"/>
                    <a:pt x="183" y="20"/>
                    <a:pt x="183" y="27"/>
                  </a:cubicBezTo>
                  <a:lnTo>
                    <a:pt x="167" y="27"/>
                  </a:lnTo>
                  <a:close/>
                  <a:moveTo>
                    <a:pt x="166" y="31"/>
                  </a:moveTo>
                  <a:cubicBezTo>
                    <a:pt x="192" y="31"/>
                    <a:pt x="192" y="31"/>
                    <a:pt x="192" y="31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2" y="19"/>
                    <a:pt x="185" y="12"/>
                    <a:pt x="175" y="12"/>
                  </a:cubicBezTo>
                  <a:cubicBezTo>
                    <a:pt x="165" y="12"/>
                    <a:pt x="158" y="19"/>
                    <a:pt x="158" y="30"/>
                  </a:cubicBezTo>
                  <a:cubicBezTo>
                    <a:pt x="158" y="42"/>
                    <a:pt x="165" y="49"/>
                    <a:pt x="175" y="49"/>
                  </a:cubicBezTo>
                  <a:cubicBezTo>
                    <a:pt x="183" y="49"/>
                    <a:pt x="189" y="45"/>
                    <a:pt x="191" y="38"/>
                  </a:cubicBezTo>
                  <a:cubicBezTo>
                    <a:pt x="184" y="37"/>
                    <a:pt x="184" y="37"/>
                    <a:pt x="184" y="37"/>
                  </a:cubicBezTo>
                  <a:cubicBezTo>
                    <a:pt x="182" y="41"/>
                    <a:pt x="179" y="43"/>
                    <a:pt x="175" y="43"/>
                  </a:cubicBezTo>
                  <a:cubicBezTo>
                    <a:pt x="170" y="43"/>
                    <a:pt x="166" y="39"/>
                    <a:pt x="166" y="32"/>
                  </a:cubicBezTo>
                  <a:lnTo>
                    <a:pt x="166" y="31"/>
                  </a:lnTo>
                  <a:close/>
                  <a:moveTo>
                    <a:pt x="158" y="0"/>
                  </a:moveTo>
                  <a:cubicBezTo>
                    <a:pt x="156" y="0"/>
                    <a:pt x="154" y="0"/>
                    <a:pt x="151" y="0"/>
                  </a:cubicBezTo>
                  <a:cubicBezTo>
                    <a:pt x="144" y="0"/>
                    <a:pt x="140" y="4"/>
                    <a:pt x="140" y="12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18"/>
                    <a:pt x="148" y="18"/>
                    <a:pt x="148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3"/>
                    <a:pt x="156" y="13"/>
                    <a:pt x="156" y="13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7"/>
                    <a:pt x="149" y="5"/>
                    <a:pt x="154" y="5"/>
                  </a:cubicBezTo>
                  <a:cubicBezTo>
                    <a:pt x="155" y="5"/>
                    <a:pt x="156" y="6"/>
                    <a:pt x="158" y="6"/>
                  </a:cubicBezTo>
                  <a:lnTo>
                    <a:pt x="158" y="0"/>
                  </a:lnTo>
                  <a:close/>
                  <a:moveTo>
                    <a:pt x="122" y="48"/>
                  </a:moveTo>
                  <a:cubicBezTo>
                    <a:pt x="130" y="48"/>
                    <a:pt x="130" y="48"/>
                    <a:pt x="130" y="48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22" y="13"/>
                    <a:pt x="122" y="13"/>
                    <a:pt x="122" y="13"/>
                  </a:cubicBezTo>
                  <a:lnTo>
                    <a:pt x="122" y="48"/>
                  </a:lnTo>
                  <a:close/>
                  <a:moveTo>
                    <a:pt x="122" y="7"/>
                  </a:moveTo>
                  <a:cubicBezTo>
                    <a:pt x="130" y="7"/>
                    <a:pt x="130" y="7"/>
                    <a:pt x="130" y="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2" y="0"/>
                    <a:pt x="122" y="0"/>
                    <a:pt x="122" y="0"/>
                  </a:cubicBezTo>
                  <a:lnTo>
                    <a:pt x="122" y="7"/>
                  </a:lnTo>
                  <a:close/>
                  <a:moveTo>
                    <a:pt x="105" y="48"/>
                  </a:moveTo>
                  <a:cubicBezTo>
                    <a:pt x="113" y="48"/>
                    <a:pt x="113" y="48"/>
                    <a:pt x="113" y="48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0"/>
                    <a:pt x="105" y="0"/>
                    <a:pt x="105" y="0"/>
                  </a:cubicBezTo>
                  <a:lnTo>
                    <a:pt x="105" y="48"/>
                  </a:lnTo>
                  <a:close/>
                  <a:moveTo>
                    <a:pt x="83" y="12"/>
                  </a:moveTo>
                  <a:cubicBezTo>
                    <a:pt x="82" y="12"/>
                    <a:pt x="82" y="12"/>
                    <a:pt x="81" y="12"/>
                  </a:cubicBezTo>
                  <a:cubicBezTo>
                    <a:pt x="76" y="12"/>
                    <a:pt x="73" y="15"/>
                    <a:pt x="71" y="20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23"/>
                    <a:pt x="76" y="19"/>
                    <a:pt x="81" y="19"/>
                  </a:cubicBezTo>
                  <a:cubicBezTo>
                    <a:pt x="82" y="19"/>
                    <a:pt x="82" y="19"/>
                    <a:pt x="83" y="19"/>
                  </a:cubicBezTo>
                  <a:lnTo>
                    <a:pt x="83" y="12"/>
                  </a:lnTo>
                  <a:close/>
                  <a:moveTo>
                    <a:pt x="41" y="17"/>
                  </a:moveTo>
                  <a:cubicBezTo>
                    <a:pt x="46" y="17"/>
                    <a:pt x="49" y="22"/>
                    <a:pt x="49" y="30"/>
                  </a:cubicBezTo>
                  <a:cubicBezTo>
                    <a:pt x="49" y="38"/>
                    <a:pt x="46" y="43"/>
                    <a:pt x="41" y="43"/>
                  </a:cubicBezTo>
                  <a:cubicBezTo>
                    <a:pt x="36" y="43"/>
                    <a:pt x="32" y="39"/>
                    <a:pt x="32" y="30"/>
                  </a:cubicBezTo>
                  <a:cubicBezTo>
                    <a:pt x="32" y="22"/>
                    <a:pt x="36" y="17"/>
                    <a:pt x="41" y="17"/>
                  </a:cubicBezTo>
                  <a:moveTo>
                    <a:pt x="41" y="12"/>
                  </a:moveTo>
                  <a:cubicBezTo>
                    <a:pt x="31" y="12"/>
                    <a:pt x="24" y="19"/>
                    <a:pt x="24" y="30"/>
                  </a:cubicBezTo>
                  <a:cubicBezTo>
                    <a:pt x="24" y="42"/>
                    <a:pt x="31" y="49"/>
                    <a:pt x="41" y="49"/>
                  </a:cubicBezTo>
                  <a:cubicBezTo>
                    <a:pt x="51" y="49"/>
                    <a:pt x="58" y="42"/>
                    <a:pt x="58" y="30"/>
                  </a:cubicBezTo>
                  <a:cubicBezTo>
                    <a:pt x="58" y="19"/>
                    <a:pt x="51" y="12"/>
                    <a:pt x="41" y="12"/>
                  </a:cubicBezTo>
                  <a:moveTo>
                    <a:pt x="24" y="0"/>
                  </a:moveTo>
                  <a:cubicBezTo>
                    <a:pt x="22" y="0"/>
                    <a:pt x="20" y="0"/>
                    <a:pt x="17" y="0"/>
                  </a:cubicBezTo>
                  <a:cubicBezTo>
                    <a:pt x="10" y="0"/>
                    <a:pt x="6" y="4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7"/>
                    <a:pt x="15" y="5"/>
                    <a:pt x="20" y="5"/>
                  </a:cubicBezTo>
                  <a:cubicBezTo>
                    <a:pt x="21" y="5"/>
                    <a:pt x="22" y="6"/>
                    <a:pt x="24" y="6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2" name="Innovation">
              <a:extLst>
                <a:ext uri="{FF2B5EF4-FFF2-40B4-BE49-F238E27FC236}">
                  <a16:creationId xmlns:a16="http://schemas.microsoft.com/office/drawing/2014/main" id="{882223A0-A3F1-4B2E-BE44-FB28CDC4BD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7930" y="5948514"/>
              <a:ext cx="1520385" cy="243621"/>
            </a:xfrm>
            <a:custGeom>
              <a:avLst/>
              <a:gdLst>
                <a:gd name="T0" fmla="*/ 276 w 306"/>
                <a:gd name="T1" fmla="*/ 48 h 49"/>
                <a:gd name="T2" fmla="*/ 284 w 306"/>
                <a:gd name="T3" fmla="*/ 27 h 49"/>
                <a:gd name="T4" fmla="*/ 298 w 306"/>
                <a:gd name="T5" fmla="*/ 25 h 49"/>
                <a:gd name="T6" fmla="*/ 306 w 306"/>
                <a:gd name="T7" fmla="*/ 48 h 49"/>
                <a:gd name="T8" fmla="*/ 294 w 306"/>
                <a:gd name="T9" fmla="*/ 11 h 49"/>
                <a:gd name="T10" fmla="*/ 283 w 306"/>
                <a:gd name="T11" fmla="*/ 12 h 49"/>
                <a:gd name="T12" fmla="*/ 254 w 306"/>
                <a:gd name="T13" fmla="*/ 17 h 49"/>
                <a:gd name="T14" fmla="*/ 254 w 306"/>
                <a:gd name="T15" fmla="*/ 43 h 49"/>
                <a:gd name="T16" fmla="*/ 254 w 306"/>
                <a:gd name="T17" fmla="*/ 17 h 49"/>
                <a:gd name="T18" fmla="*/ 237 w 306"/>
                <a:gd name="T19" fmla="*/ 30 h 49"/>
                <a:gd name="T20" fmla="*/ 271 w 306"/>
                <a:gd name="T21" fmla="*/ 30 h 49"/>
                <a:gd name="T22" fmla="*/ 223 w 306"/>
                <a:gd name="T23" fmla="*/ 48 h 49"/>
                <a:gd name="T24" fmla="*/ 231 w 306"/>
                <a:gd name="T25" fmla="*/ 12 h 49"/>
                <a:gd name="T26" fmla="*/ 223 w 306"/>
                <a:gd name="T27" fmla="*/ 48 h 49"/>
                <a:gd name="T28" fmla="*/ 231 w 306"/>
                <a:gd name="T29" fmla="*/ 7 h 49"/>
                <a:gd name="T30" fmla="*/ 223 w 306"/>
                <a:gd name="T31" fmla="*/ 0 h 49"/>
                <a:gd name="T32" fmla="*/ 208 w 306"/>
                <a:gd name="T33" fmla="*/ 3 h 49"/>
                <a:gd name="T34" fmla="*/ 200 w 306"/>
                <a:gd name="T35" fmla="*/ 12 h 49"/>
                <a:gd name="T36" fmla="*/ 194 w 306"/>
                <a:gd name="T37" fmla="*/ 18 h 49"/>
                <a:gd name="T38" fmla="*/ 200 w 306"/>
                <a:gd name="T39" fmla="*/ 35 h 49"/>
                <a:gd name="T40" fmla="*/ 217 w 306"/>
                <a:gd name="T41" fmla="*/ 48 h 49"/>
                <a:gd name="T42" fmla="*/ 213 w 306"/>
                <a:gd name="T43" fmla="*/ 42 h 49"/>
                <a:gd name="T44" fmla="*/ 208 w 306"/>
                <a:gd name="T45" fmla="*/ 18 h 49"/>
                <a:gd name="T46" fmla="*/ 216 w 306"/>
                <a:gd name="T47" fmla="*/ 12 h 49"/>
                <a:gd name="T48" fmla="*/ 208 w 306"/>
                <a:gd name="T49" fmla="*/ 3 h 49"/>
                <a:gd name="T50" fmla="*/ 182 w 306"/>
                <a:gd name="T51" fmla="*/ 33 h 49"/>
                <a:gd name="T52" fmla="*/ 167 w 306"/>
                <a:gd name="T53" fmla="*/ 38 h 49"/>
                <a:gd name="T54" fmla="*/ 182 w 306"/>
                <a:gd name="T55" fmla="*/ 30 h 49"/>
                <a:gd name="T56" fmla="*/ 167 w 306"/>
                <a:gd name="T57" fmla="*/ 22 h 49"/>
                <a:gd name="T58" fmla="*/ 182 w 306"/>
                <a:gd name="T59" fmla="*/ 23 h 49"/>
                <a:gd name="T60" fmla="*/ 182 w 306"/>
                <a:gd name="T61" fmla="*/ 25 h 49"/>
                <a:gd name="T62" fmla="*/ 171 w 306"/>
                <a:gd name="T63" fmla="*/ 48 h 49"/>
                <a:gd name="T64" fmla="*/ 183 w 306"/>
                <a:gd name="T65" fmla="*/ 48 h 49"/>
                <a:gd name="T66" fmla="*/ 190 w 306"/>
                <a:gd name="T67" fmla="*/ 41 h 49"/>
                <a:gd name="T68" fmla="*/ 176 w 306"/>
                <a:gd name="T69" fmla="*/ 11 h 49"/>
                <a:gd name="T70" fmla="*/ 135 w 306"/>
                <a:gd name="T71" fmla="*/ 48 h 49"/>
                <a:gd name="T72" fmla="*/ 155 w 306"/>
                <a:gd name="T73" fmla="*/ 12 h 49"/>
                <a:gd name="T74" fmla="*/ 140 w 306"/>
                <a:gd name="T75" fmla="*/ 39 h 49"/>
                <a:gd name="T76" fmla="*/ 123 w 306"/>
                <a:gd name="T77" fmla="*/ 12 h 49"/>
                <a:gd name="T78" fmla="*/ 105 w 306"/>
                <a:gd name="T79" fmla="*/ 17 h 49"/>
                <a:gd name="T80" fmla="*/ 105 w 306"/>
                <a:gd name="T81" fmla="*/ 43 h 49"/>
                <a:gd name="T82" fmla="*/ 105 w 306"/>
                <a:gd name="T83" fmla="*/ 17 h 49"/>
                <a:gd name="T84" fmla="*/ 88 w 306"/>
                <a:gd name="T85" fmla="*/ 30 h 49"/>
                <a:gd name="T86" fmla="*/ 122 w 306"/>
                <a:gd name="T87" fmla="*/ 30 h 49"/>
                <a:gd name="T88" fmla="*/ 53 w 306"/>
                <a:gd name="T89" fmla="*/ 12 h 49"/>
                <a:gd name="T90" fmla="*/ 61 w 306"/>
                <a:gd name="T91" fmla="*/ 48 h 49"/>
                <a:gd name="T92" fmla="*/ 69 w 306"/>
                <a:gd name="T93" fmla="*/ 17 h 49"/>
                <a:gd name="T94" fmla="*/ 75 w 306"/>
                <a:gd name="T95" fmla="*/ 48 h 49"/>
                <a:gd name="T96" fmla="*/ 83 w 306"/>
                <a:gd name="T97" fmla="*/ 25 h 49"/>
                <a:gd name="T98" fmla="*/ 61 w 306"/>
                <a:gd name="T99" fmla="*/ 18 h 49"/>
                <a:gd name="T100" fmla="*/ 53 w 306"/>
                <a:gd name="T101" fmla="*/ 12 h 49"/>
                <a:gd name="T102" fmla="*/ 16 w 306"/>
                <a:gd name="T103" fmla="*/ 48 h 49"/>
                <a:gd name="T104" fmla="*/ 24 w 306"/>
                <a:gd name="T105" fmla="*/ 27 h 49"/>
                <a:gd name="T106" fmla="*/ 38 w 306"/>
                <a:gd name="T107" fmla="*/ 25 h 49"/>
                <a:gd name="T108" fmla="*/ 46 w 306"/>
                <a:gd name="T109" fmla="*/ 48 h 49"/>
                <a:gd name="T110" fmla="*/ 34 w 306"/>
                <a:gd name="T111" fmla="*/ 11 h 49"/>
                <a:gd name="T112" fmla="*/ 23 w 306"/>
                <a:gd name="T113" fmla="*/ 12 h 49"/>
                <a:gd name="T114" fmla="*/ 0 w 306"/>
                <a:gd name="T115" fmla="*/ 48 h 49"/>
                <a:gd name="T116" fmla="*/ 8 w 306"/>
                <a:gd name="T117" fmla="*/ 12 h 49"/>
                <a:gd name="T118" fmla="*/ 0 w 306"/>
                <a:gd name="T119" fmla="*/ 48 h 49"/>
                <a:gd name="T120" fmla="*/ 8 w 306"/>
                <a:gd name="T121" fmla="*/ 7 h 49"/>
                <a:gd name="T122" fmla="*/ 0 w 306"/>
                <a:gd name="T12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6" h="49">
                  <a:moveTo>
                    <a:pt x="276" y="12"/>
                  </a:moveTo>
                  <a:cubicBezTo>
                    <a:pt x="276" y="48"/>
                    <a:pt x="276" y="48"/>
                    <a:pt x="276" y="48"/>
                  </a:cubicBezTo>
                  <a:cubicBezTo>
                    <a:pt x="284" y="48"/>
                    <a:pt x="284" y="48"/>
                    <a:pt x="284" y="48"/>
                  </a:cubicBezTo>
                  <a:cubicBezTo>
                    <a:pt x="284" y="27"/>
                    <a:pt x="284" y="27"/>
                    <a:pt x="284" y="27"/>
                  </a:cubicBezTo>
                  <a:cubicBezTo>
                    <a:pt x="284" y="21"/>
                    <a:pt x="287" y="17"/>
                    <a:pt x="292" y="17"/>
                  </a:cubicBezTo>
                  <a:cubicBezTo>
                    <a:pt x="296" y="17"/>
                    <a:pt x="298" y="20"/>
                    <a:pt x="298" y="25"/>
                  </a:cubicBezTo>
                  <a:cubicBezTo>
                    <a:pt x="298" y="48"/>
                    <a:pt x="298" y="48"/>
                    <a:pt x="298" y="48"/>
                  </a:cubicBezTo>
                  <a:cubicBezTo>
                    <a:pt x="306" y="48"/>
                    <a:pt x="306" y="48"/>
                    <a:pt x="306" y="48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06" y="16"/>
                    <a:pt x="302" y="11"/>
                    <a:pt x="294" y="11"/>
                  </a:cubicBezTo>
                  <a:cubicBezTo>
                    <a:pt x="289" y="11"/>
                    <a:pt x="286" y="14"/>
                    <a:pt x="283" y="18"/>
                  </a:cubicBezTo>
                  <a:cubicBezTo>
                    <a:pt x="283" y="12"/>
                    <a:pt x="283" y="12"/>
                    <a:pt x="283" y="12"/>
                  </a:cubicBezTo>
                  <a:lnTo>
                    <a:pt x="276" y="12"/>
                  </a:lnTo>
                  <a:close/>
                  <a:moveTo>
                    <a:pt x="254" y="17"/>
                  </a:moveTo>
                  <a:cubicBezTo>
                    <a:pt x="259" y="17"/>
                    <a:pt x="262" y="22"/>
                    <a:pt x="262" y="30"/>
                  </a:cubicBezTo>
                  <a:cubicBezTo>
                    <a:pt x="262" y="38"/>
                    <a:pt x="259" y="43"/>
                    <a:pt x="254" y="43"/>
                  </a:cubicBezTo>
                  <a:cubicBezTo>
                    <a:pt x="249" y="43"/>
                    <a:pt x="246" y="38"/>
                    <a:pt x="246" y="30"/>
                  </a:cubicBezTo>
                  <a:cubicBezTo>
                    <a:pt x="246" y="22"/>
                    <a:pt x="249" y="17"/>
                    <a:pt x="254" y="17"/>
                  </a:cubicBezTo>
                  <a:moveTo>
                    <a:pt x="254" y="11"/>
                  </a:moveTo>
                  <a:cubicBezTo>
                    <a:pt x="244" y="11"/>
                    <a:pt x="237" y="19"/>
                    <a:pt x="237" y="30"/>
                  </a:cubicBezTo>
                  <a:cubicBezTo>
                    <a:pt x="237" y="41"/>
                    <a:pt x="244" y="49"/>
                    <a:pt x="254" y="49"/>
                  </a:cubicBezTo>
                  <a:cubicBezTo>
                    <a:pt x="264" y="49"/>
                    <a:pt x="271" y="41"/>
                    <a:pt x="271" y="30"/>
                  </a:cubicBezTo>
                  <a:cubicBezTo>
                    <a:pt x="271" y="19"/>
                    <a:pt x="264" y="11"/>
                    <a:pt x="254" y="11"/>
                  </a:cubicBezTo>
                  <a:moveTo>
                    <a:pt x="223" y="48"/>
                  </a:moveTo>
                  <a:cubicBezTo>
                    <a:pt x="231" y="48"/>
                    <a:pt x="231" y="48"/>
                    <a:pt x="231" y="48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23" y="12"/>
                    <a:pt x="223" y="12"/>
                    <a:pt x="223" y="12"/>
                  </a:cubicBezTo>
                  <a:lnTo>
                    <a:pt x="223" y="48"/>
                  </a:lnTo>
                  <a:close/>
                  <a:moveTo>
                    <a:pt x="223" y="7"/>
                  </a:moveTo>
                  <a:cubicBezTo>
                    <a:pt x="231" y="7"/>
                    <a:pt x="231" y="7"/>
                    <a:pt x="231" y="7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23" y="0"/>
                    <a:pt x="223" y="0"/>
                    <a:pt x="223" y="0"/>
                  </a:cubicBezTo>
                  <a:lnTo>
                    <a:pt x="223" y="7"/>
                  </a:lnTo>
                  <a:close/>
                  <a:moveTo>
                    <a:pt x="208" y="3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8"/>
                    <a:pt x="194" y="18"/>
                    <a:pt x="194" y="18"/>
                  </a:cubicBezTo>
                  <a:cubicBezTo>
                    <a:pt x="200" y="18"/>
                    <a:pt x="200" y="18"/>
                    <a:pt x="200" y="1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0" y="45"/>
                    <a:pt x="203" y="49"/>
                    <a:pt x="211" y="49"/>
                  </a:cubicBezTo>
                  <a:cubicBezTo>
                    <a:pt x="213" y="49"/>
                    <a:pt x="215" y="48"/>
                    <a:pt x="217" y="48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5" y="42"/>
                    <a:pt x="214" y="42"/>
                    <a:pt x="213" y="42"/>
                  </a:cubicBezTo>
                  <a:cubicBezTo>
                    <a:pt x="208" y="42"/>
                    <a:pt x="208" y="40"/>
                    <a:pt x="208" y="35"/>
                  </a:cubicBezTo>
                  <a:cubicBezTo>
                    <a:pt x="208" y="18"/>
                    <a:pt x="208" y="18"/>
                    <a:pt x="208" y="18"/>
                  </a:cubicBezTo>
                  <a:cubicBezTo>
                    <a:pt x="216" y="18"/>
                    <a:pt x="216" y="18"/>
                    <a:pt x="216" y="18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08" y="12"/>
                    <a:pt x="208" y="12"/>
                    <a:pt x="208" y="12"/>
                  </a:cubicBezTo>
                  <a:lnTo>
                    <a:pt x="208" y="3"/>
                  </a:lnTo>
                  <a:close/>
                  <a:moveTo>
                    <a:pt x="182" y="30"/>
                  </a:moveTo>
                  <a:cubicBezTo>
                    <a:pt x="182" y="33"/>
                    <a:pt x="182" y="33"/>
                    <a:pt x="182" y="33"/>
                  </a:cubicBezTo>
                  <a:cubicBezTo>
                    <a:pt x="182" y="38"/>
                    <a:pt x="178" y="43"/>
                    <a:pt x="173" y="43"/>
                  </a:cubicBezTo>
                  <a:cubicBezTo>
                    <a:pt x="169" y="43"/>
                    <a:pt x="167" y="41"/>
                    <a:pt x="167" y="38"/>
                  </a:cubicBezTo>
                  <a:cubicBezTo>
                    <a:pt x="167" y="33"/>
                    <a:pt x="171" y="30"/>
                    <a:pt x="181" y="30"/>
                  </a:cubicBezTo>
                  <a:lnTo>
                    <a:pt x="182" y="30"/>
                  </a:lnTo>
                  <a:close/>
                  <a:moveTo>
                    <a:pt x="159" y="21"/>
                  </a:moveTo>
                  <a:cubicBezTo>
                    <a:pt x="167" y="22"/>
                    <a:pt x="167" y="22"/>
                    <a:pt x="167" y="22"/>
                  </a:cubicBezTo>
                  <a:cubicBezTo>
                    <a:pt x="168" y="19"/>
                    <a:pt x="170" y="17"/>
                    <a:pt x="175" y="17"/>
                  </a:cubicBezTo>
                  <a:cubicBezTo>
                    <a:pt x="180" y="17"/>
                    <a:pt x="182" y="19"/>
                    <a:pt x="182" y="23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66" y="25"/>
                    <a:pt x="158" y="29"/>
                    <a:pt x="158" y="38"/>
                  </a:cubicBezTo>
                  <a:cubicBezTo>
                    <a:pt x="158" y="44"/>
                    <a:pt x="163" y="48"/>
                    <a:pt x="171" y="48"/>
                  </a:cubicBezTo>
                  <a:cubicBezTo>
                    <a:pt x="176" y="48"/>
                    <a:pt x="180" y="46"/>
                    <a:pt x="182" y="41"/>
                  </a:cubicBezTo>
                  <a:cubicBezTo>
                    <a:pt x="183" y="44"/>
                    <a:pt x="183" y="46"/>
                    <a:pt x="183" y="48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0" y="46"/>
                    <a:pt x="190" y="43"/>
                    <a:pt x="190" y="41"/>
                  </a:cubicBezTo>
                  <a:cubicBezTo>
                    <a:pt x="190" y="25"/>
                    <a:pt x="190" y="25"/>
                    <a:pt x="190" y="25"/>
                  </a:cubicBezTo>
                  <a:cubicBezTo>
                    <a:pt x="190" y="16"/>
                    <a:pt x="186" y="11"/>
                    <a:pt x="176" y="11"/>
                  </a:cubicBezTo>
                  <a:cubicBezTo>
                    <a:pt x="167" y="11"/>
                    <a:pt x="161" y="15"/>
                    <a:pt x="159" y="21"/>
                  </a:cubicBezTo>
                  <a:moveTo>
                    <a:pt x="135" y="48"/>
                  </a:moveTo>
                  <a:cubicBezTo>
                    <a:pt x="143" y="48"/>
                    <a:pt x="143" y="48"/>
                    <a:pt x="143" y="48"/>
                  </a:cubicBezTo>
                  <a:cubicBezTo>
                    <a:pt x="155" y="12"/>
                    <a:pt x="155" y="12"/>
                    <a:pt x="155" y="12"/>
                  </a:cubicBezTo>
                  <a:cubicBezTo>
                    <a:pt x="149" y="12"/>
                    <a:pt x="149" y="12"/>
                    <a:pt x="149" y="12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23" y="12"/>
                    <a:pt x="123" y="12"/>
                    <a:pt x="123" y="12"/>
                  </a:cubicBezTo>
                  <a:lnTo>
                    <a:pt x="135" y="48"/>
                  </a:lnTo>
                  <a:close/>
                  <a:moveTo>
                    <a:pt x="105" y="17"/>
                  </a:moveTo>
                  <a:cubicBezTo>
                    <a:pt x="110" y="17"/>
                    <a:pt x="113" y="22"/>
                    <a:pt x="113" y="30"/>
                  </a:cubicBezTo>
                  <a:cubicBezTo>
                    <a:pt x="113" y="38"/>
                    <a:pt x="110" y="43"/>
                    <a:pt x="105" y="43"/>
                  </a:cubicBezTo>
                  <a:cubicBezTo>
                    <a:pt x="100" y="43"/>
                    <a:pt x="97" y="38"/>
                    <a:pt x="97" y="30"/>
                  </a:cubicBezTo>
                  <a:cubicBezTo>
                    <a:pt x="97" y="22"/>
                    <a:pt x="100" y="17"/>
                    <a:pt x="105" y="17"/>
                  </a:cubicBezTo>
                  <a:moveTo>
                    <a:pt x="105" y="11"/>
                  </a:moveTo>
                  <a:cubicBezTo>
                    <a:pt x="95" y="11"/>
                    <a:pt x="88" y="19"/>
                    <a:pt x="88" y="30"/>
                  </a:cubicBezTo>
                  <a:cubicBezTo>
                    <a:pt x="88" y="41"/>
                    <a:pt x="95" y="49"/>
                    <a:pt x="105" y="49"/>
                  </a:cubicBezTo>
                  <a:cubicBezTo>
                    <a:pt x="115" y="49"/>
                    <a:pt x="122" y="41"/>
                    <a:pt x="122" y="30"/>
                  </a:cubicBezTo>
                  <a:cubicBezTo>
                    <a:pt x="122" y="19"/>
                    <a:pt x="115" y="11"/>
                    <a:pt x="105" y="11"/>
                  </a:cubicBezTo>
                  <a:moveTo>
                    <a:pt x="53" y="12"/>
                  </a:moveTo>
                  <a:cubicBezTo>
                    <a:pt x="53" y="48"/>
                    <a:pt x="53" y="48"/>
                    <a:pt x="53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1"/>
                    <a:pt x="65" y="17"/>
                    <a:pt x="69" y="17"/>
                  </a:cubicBezTo>
                  <a:cubicBezTo>
                    <a:pt x="73" y="17"/>
                    <a:pt x="75" y="20"/>
                    <a:pt x="75" y="25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16"/>
                    <a:pt x="79" y="11"/>
                    <a:pt x="71" y="11"/>
                  </a:cubicBezTo>
                  <a:cubicBezTo>
                    <a:pt x="67" y="11"/>
                    <a:pt x="63" y="14"/>
                    <a:pt x="61" y="18"/>
                  </a:cubicBezTo>
                  <a:cubicBezTo>
                    <a:pt x="61" y="12"/>
                    <a:pt x="61" y="12"/>
                    <a:pt x="61" y="12"/>
                  </a:cubicBezTo>
                  <a:lnTo>
                    <a:pt x="53" y="12"/>
                  </a:lnTo>
                  <a:close/>
                  <a:moveTo>
                    <a:pt x="16" y="12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1"/>
                    <a:pt x="27" y="17"/>
                    <a:pt x="32" y="17"/>
                  </a:cubicBezTo>
                  <a:cubicBezTo>
                    <a:pt x="36" y="17"/>
                    <a:pt x="38" y="20"/>
                    <a:pt x="38" y="25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16"/>
                    <a:pt x="42" y="11"/>
                    <a:pt x="34" y="11"/>
                  </a:cubicBezTo>
                  <a:cubicBezTo>
                    <a:pt x="30" y="11"/>
                    <a:pt x="26" y="14"/>
                    <a:pt x="23" y="18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16" y="12"/>
                  </a:lnTo>
                  <a:close/>
                  <a:moveTo>
                    <a:pt x="0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48"/>
                  </a:lnTo>
                  <a:close/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063520" y="276977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0" name="Tijdelijke aanduiding voor verticale tekst 2">
            <a:extLst>
              <a:ext uri="{FF2B5EF4-FFF2-40B4-BE49-F238E27FC236}">
                <a16:creationId xmlns:a16="http://schemas.microsoft.com/office/drawing/2014/main" id="{09139BB3-0E95-42DB-B5FD-B804238C47E7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1477394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01.</a:t>
            </a:r>
          </a:p>
        </p:txBody>
      </p:sp>
      <p:sp>
        <p:nvSpPr>
          <p:cNvPr id="131" name="Tijdelijke aanduiding voor verticale tekst 2">
            <a:extLst>
              <a:ext uri="{FF2B5EF4-FFF2-40B4-BE49-F238E27FC236}">
                <a16:creationId xmlns:a16="http://schemas.microsoft.com/office/drawing/2014/main" id="{0193F33A-B169-4E6C-A0E4-1C401F03326A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2063520" y="321068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2" name="Tijdelijke aanduiding voor verticale tekst 2">
            <a:extLst>
              <a:ext uri="{FF2B5EF4-FFF2-40B4-BE49-F238E27FC236}">
                <a16:creationId xmlns:a16="http://schemas.microsoft.com/office/drawing/2014/main" id="{CFDDF722-2134-44DD-9F42-55A2163355CF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477394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02.</a:t>
            </a:r>
          </a:p>
        </p:txBody>
      </p:sp>
      <p:sp>
        <p:nvSpPr>
          <p:cNvPr id="133" name="Tijdelijke aanduiding voor verticale tekst 2">
            <a:extLst>
              <a:ext uri="{FF2B5EF4-FFF2-40B4-BE49-F238E27FC236}">
                <a16:creationId xmlns:a16="http://schemas.microsoft.com/office/drawing/2014/main" id="{E2A18408-6710-416E-8413-E2AF616D91BC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2063520" y="3651599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4" name="Tijdelijke aanduiding voor verticale tekst 2">
            <a:extLst>
              <a:ext uri="{FF2B5EF4-FFF2-40B4-BE49-F238E27FC236}">
                <a16:creationId xmlns:a16="http://schemas.microsoft.com/office/drawing/2014/main" id="{432466DB-08EE-4A9B-B739-16F0BD593113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477394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03.</a:t>
            </a:r>
          </a:p>
        </p:txBody>
      </p:sp>
      <p:sp>
        <p:nvSpPr>
          <p:cNvPr id="135" name="Tijdelijke aanduiding voor verticale tekst 2">
            <a:extLst>
              <a:ext uri="{FF2B5EF4-FFF2-40B4-BE49-F238E27FC236}">
                <a16:creationId xmlns:a16="http://schemas.microsoft.com/office/drawing/2014/main" id="{FB1B3F49-2D34-4B2A-8143-8FF9313EDD5E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2063520" y="4092513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6" name="Tijdelijke aanduiding voor verticale tekst 2">
            <a:extLst>
              <a:ext uri="{FF2B5EF4-FFF2-40B4-BE49-F238E27FC236}">
                <a16:creationId xmlns:a16="http://schemas.microsoft.com/office/drawing/2014/main" id="{90076CCB-0A34-4B58-AD13-14B30D4E58E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1477394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04.</a:t>
            </a:r>
          </a:p>
        </p:txBody>
      </p:sp>
      <p:sp>
        <p:nvSpPr>
          <p:cNvPr id="137" name="Tijdelijke aanduiding voor verticale tekst 2">
            <a:extLst>
              <a:ext uri="{FF2B5EF4-FFF2-40B4-BE49-F238E27FC236}">
                <a16:creationId xmlns:a16="http://schemas.microsoft.com/office/drawing/2014/main" id="{6E4C1E79-BFB4-49E2-B8B4-704FE08A0221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2063520" y="4533427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38" name="Tijdelijke aanduiding voor verticale tekst 2">
            <a:extLst>
              <a:ext uri="{FF2B5EF4-FFF2-40B4-BE49-F238E27FC236}">
                <a16:creationId xmlns:a16="http://schemas.microsoft.com/office/drawing/2014/main" id="{DC76EBBF-0030-4AA1-BF10-48A92A06B59F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1477394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05.</a:t>
            </a:r>
          </a:p>
        </p:txBody>
      </p:sp>
      <p:sp>
        <p:nvSpPr>
          <p:cNvPr id="139" name="Tijdelijke aanduiding voor verticale tekst 2">
            <a:extLst>
              <a:ext uri="{FF2B5EF4-FFF2-40B4-BE49-F238E27FC236}">
                <a16:creationId xmlns:a16="http://schemas.microsoft.com/office/drawing/2014/main" id="{5017CD28-C2AF-4032-B589-1423BFA89F05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2063520" y="497434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40" name="Tijdelijke aanduiding voor verticale tekst 2">
            <a:extLst>
              <a:ext uri="{FF2B5EF4-FFF2-40B4-BE49-F238E27FC236}">
                <a16:creationId xmlns:a16="http://schemas.microsoft.com/office/drawing/2014/main" id="{FBA4AAE8-8D5F-4224-B74C-AFE8DAA7B73B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477394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06.</a:t>
            </a:r>
          </a:p>
        </p:txBody>
      </p:sp>
      <p:sp>
        <p:nvSpPr>
          <p:cNvPr id="141" name="Tijdelijke aanduiding voor verticale tekst 2">
            <a:extLst>
              <a:ext uri="{FF2B5EF4-FFF2-40B4-BE49-F238E27FC236}">
                <a16:creationId xmlns:a16="http://schemas.microsoft.com/office/drawing/2014/main" id="{6805760E-C026-4BB8-A85F-3C2FF927F6F4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2063520" y="541525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42" name="Tijdelijke aanduiding voor verticale tekst 2">
            <a:extLst>
              <a:ext uri="{FF2B5EF4-FFF2-40B4-BE49-F238E27FC236}">
                <a16:creationId xmlns:a16="http://schemas.microsoft.com/office/drawing/2014/main" id="{230160BE-302E-4C96-96A3-7B349A370C8E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1477394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07.</a:t>
            </a:r>
          </a:p>
        </p:txBody>
      </p:sp>
      <p:sp>
        <p:nvSpPr>
          <p:cNvPr id="143" name="Tijdelijke aanduiding voor verticale tekst 2">
            <a:extLst>
              <a:ext uri="{FF2B5EF4-FFF2-40B4-BE49-F238E27FC236}">
                <a16:creationId xmlns:a16="http://schemas.microsoft.com/office/drawing/2014/main" id="{A7A2C18B-31F8-41AE-9CE0-F6E0827E24D3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2063520" y="5856170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144" name="Tijdelijke aanduiding voor verticale tekst 2">
            <a:extLst>
              <a:ext uri="{FF2B5EF4-FFF2-40B4-BE49-F238E27FC236}">
                <a16:creationId xmlns:a16="http://schemas.microsoft.com/office/drawing/2014/main" id="{5863A4F4-EC3F-4D3A-BA06-224079A5A54A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1477394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08.</a:t>
            </a:r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2FA1C155-D212-49FA-9B8E-41434C3D9D95}"/>
              </a:ext>
            </a:extLst>
          </p:cNvPr>
          <p:cNvGrpSpPr/>
          <p:nvPr userDrawn="1"/>
        </p:nvGrpSpPr>
        <p:grpSpPr>
          <a:xfrm>
            <a:off x="1372576" y="2407000"/>
            <a:ext cx="7648699" cy="4451000"/>
            <a:chOff x="1372576" y="2407000"/>
            <a:chExt cx="7648699" cy="4248000"/>
          </a:xfrm>
        </p:grpSpPr>
        <p:cxnSp>
          <p:nvCxnSpPr>
            <p:cNvPr id="149" name="LIJN">
              <a:extLst>
                <a:ext uri="{FF2B5EF4-FFF2-40B4-BE49-F238E27FC236}">
                  <a16:creationId xmlns:a16="http://schemas.microsoft.com/office/drawing/2014/main" id="{BA62C54E-227F-42ED-92C8-200BB48F8F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372576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LIJN">
              <a:extLst>
                <a:ext uri="{FF2B5EF4-FFF2-40B4-BE49-F238E27FC236}">
                  <a16:creationId xmlns:a16="http://schemas.microsoft.com/office/drawing/2014/main" id="{CC29460A-8B20-472D-9034-8BBE7A3BBD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1275" y="2407000"/>
              <a:ext cx="0" cy="4248000"/>
            </a:xfrm>
            <a:prstGeom prst="line">
              <a:avLst/>
            </a:prstGeom>
            <a:ln w="72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ijdelijke aanduiding voor verticale tekst 2">
            <a:extLst>
              <a:ext uri="{FF2B5EF4-FFF2-40B4-BE49-F238E27FC236}">
                <a16:creationId xmlns:a16="http://schemas.microsoft.com/office/drawing/2014/main" id="{159BAF31-401A-4522-8239-DF2606BF8C84}"/>
              </a:ext>
            </a:extLst>
          </p:cNvPr>
          <p:cNvSpPr>
            <a:spLocks noGrp="1"/>
          </p:cNvSpPr>
          <p:nvPr>
            <p:ph type="body" orient="vert" idx="26" hasCustomPrompt="1"/>
          </p:nvPr>
        </p:nvSpPr>
        <p:spPr>
          <a:xfrm>
            <a:off x="5823817" y="276977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38" name="Tijdelijke aanduiding voor verticale tekst 2">
            <a:extLst>
              <a:ext uri="{FF2B5EF4-FFF2-40B4-BE49-F238E27FC236}">
                <a16:creationId xmlns:a16="http://schemas.microsoft.com/office/drawing/2014/main" id="{7699DD38-CBE1-49F3-B134-D210BF837DBC}"/>
              </a:ext>
            </a:extLst>
          </p:cNvPr>
          <p:cNvSpPr>
            <a:spLocks noGrp="1"/>
          </p:cNvSpPr>
          <p:nvPr>
            <p:ph type="body" orient="vert" idx="27" hasCustomPrompt="1"/>
          </p:nvPr>
        </p:nvSpPr>
        <p:spPr>
          <a:xfrm>
            <a:off x="5237691" y="276977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09.</a:t>
            </a:r>
          </a:p>
        </p:txBody>
      </p:sp>
      <p:sp>
        <p:nvSpPr>
          <p:cNvPr id="39" name="Tijdelijke aanduiding voor verticale tekst 2">
            <a:extLst>
              <a:ext uri="{FF2B5EF4-FFF2-40B4-BE49-F238E27FC236}">
                <a16:creationId xmlns:a16="http://schemas.microsoft.com/office/drawing/2014/main" id="{139E2BA3-2E7E-4A78-9EC4-D3DAD4BBE7B0}"/>
              </a:ext>
            </a:extLst>
          </p:cNvPr>
          <p:cNvSpPr>
            <a:spLocks noGrp="1"/>
          </p:cNvSpPr>
          <p:nvPr>
            <p:ph type="body" orient="vert" idx="28" hasCustomPrompt="1"/>
          </p:nvPr>
        </p:nvSpPr>
        <p:spPr>
          <a:xfrm>
            <a:off x="5823817" y="321068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40" name="Tijdelijke aanduiding voor verticale tekst 2">
            <a:extLst>
              <a:ext uri="{FF2B5EF4-FFF2-40B4-BE49-F238E27FC236}">
                <a16:creationId xmlns:a16="http://schemas.microsoft.com/office/drawing/2014/main" id="{38FB84D3-2688-4F98-9FA5-C5F2C41CB727}"/>
              </a:ext>
            </a:extLst>
          </p:cNvPr>
          <p:cNvSpPr>
            <a:spLocks noGrp="1"/>
          </p:cNvSpPr>
          <p:nvPr>
            <p:ph type="body" orient="vert" idx="29" hasCustomPrompt="1"/>
          </p:nvPr>
        </p:nvSpPr>
        <p:spPr>
          <a:xfrm>
            <a:off x="5237691" y="321068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10.</a:t>
            </a:r>
          </a:p>
        </p:txBody>
      </p:sp>
      <p:sp>
        <p:nvSpPr>
          <p:cNvPr id="41" name="Tijdelijke aanduiding voor verticale tekst 2">
            <a:extLst>
              <a:ext uri="{FF2B5EF4-FFF2-40B4-BE49-F238E27FC236}">
                <a16:creationId xmlns:a16="http://schemas.microsoft.com/office/drawing/2014/main" id="{00A315A9-D390-4556-A3F2-7E26F96CB535}"/>
              </a:ext>
            </a:extLst>
          </p:cNvPr>
          <p:cNvSpPr>
            <a:spLocks noGrp="1"/>
          </p:cNvSpPr>
          <p:nvPr>
            <p:ph type="body" orient="vert" idx="30" hasCustomPrompt="1"/>
          </p:nvPr>
        </p:nvSpPr>
        <p:spPr>
          <a:xfrm>
            <a:off x="5823817" y="3651599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42" name="Tijdelijke aanduiding voor verticale tekst 2">
            <a:extLst>
              <a:ext uri="{FF2B5EF4-FFF2-40B4-BE49-F238E27FC236}">
                <a16:creationId xmlns:a16="http://schemas.microsoft.com/office/drawing/2014/main" id="{549A183C-5680-4674-966F-9F9037BAB937}"/>
              </a:ext>
            </a:extLst>
          </p:cNvPr>
          <p:cNvSpPr>
            <a:spLocks noGrp="1"/>
          </p:cNvSpPr>
          <p:nvPr>
            <p:ph type="body" orient="vert" idx="31" hasCustomPrompt="1"/>
          </p:nvPr>
        </p:nvSpPr>
        <p:spPr>
          <a:xfrm>
            <a:off x="5237691" y="3651599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11.</a:t>
            </a:r>
          </a:p>
        </p:txBody>
      </p:sp>
      <p:sp>
        <p:nvSpPr>
          <p:cNvPr id="43" name="Tijdelijke aanduiding voor verticale tekst 2">
            <a:extLst>
              <a:ext uri="{FF2B5EF4-FFF2-40B4-BE49-F238E27FC236}">
                <a16:creationId xmlns:a16="http://schemas.microsoft.com/office/drawing/2014/main" id="{CFC607E6-BA85-4065-910B-042AA1A77F40}"/>
              </a:ext>
            </a:extLst>
          </p:cNvPr>
          <p:cNvSpPr>
            <a:spLocks noGrp="1"/>
          </p:cNvSpPr>
          <p:nvPr>
            <p:ph type="body" orient="vert" idx="32" hasCustomPrompt="1"/>
          </p:nvPr>
        </p:nvSpPr>
        <p:spPr>
          <a:xfrm>
            <a:off x="5823817" y="4092513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44" name="Tijdelijke aanduiding voor verticale tekst 2">
            <a:extLst>
              <a:ext uri="{FF2B5EF4-FFF2-40B4-BE49-F238E27FC236}">
                <a16:creationId xmlns:a16="http://schemas.microsoft.com/office/drawing/2014/main" id="{943BB5C3-FAA3-48A0-941A-CC3CDDD055B8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5237691" y="4092513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12.</a:t>
            </a:r>
          </a:p>
        </p:txBody>
      </p:sp>
      <p:sp>
        <p:nvSpPr>
          <p:cNvPr id="45" name="Tijdelijke aanduiding voor verticale tekst 2">
            <a:extLst>
              <a:ext uri="{FF2B5EF4-FFF2-40B4-BE49-F238E27FC236}">
                <a16:creationId xmlns:a16="http://schemas.microsoft.com/office/drawing/2014/main" id="{EF601F0D-CE41-43DA-B00B-A7D60F7DA54D}"/>
              </a:ext>
            </a:extLst>
          </p:cNvPr>
          <p:cNvSpPr>
            <a:spLocks noGrp="1"/>
          </p:cNvSpPr>
          <p:nvPr>
            <p:ph type="body" orient="vert" idx="34" hasCustomPrompt="1"/>
          </p:nvPr>
        </p:nvSpPr>
        <p:spPr>
          <a:xfrm>
            <a:off x="5823817" y="4533427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46" name="Tijdelijke aanduiding voor verticale tekst 2">
            <a:extLst>
              <a:ext uri="{FF2B5EF4-FFF2-40B4-BE49-F238E27FC236}">
                <a16:creationId xmlns:a16="http://schemas.microsoft.com/office/drawing/2014/main" id="{E1D3C620-65F9-41B7-AA68-735B7415C21E}"/>
              </a:ext>
            </a:extLst>
          </p:cNvPr>
          <p:cNvSpPr>
            <a:spLocks noGrp="1"/>
          </p:cNvSpPr>
          <p:nvPr>
            <p:ph type="body" orient="vert" idx="35" hasCustomPrompt="1"/>
          </p:nvPr>
        </p:nvSpPr>
        <p:spPr>
          <a:xfrm>
            <a:off x="5237691" y="4533427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13.</a:t>
            </a:r>
          </a:p>
        </p:txBody>
      </p:sp>
      <p:sp>
        <p:nvSpPr>
          <p:cNvPr id="47" name="Tijdelijke aanduiding voor verticale tekst 2">
            <a:extLst>
              <a:ext uri="{FF2B5EF4-FFF2-40B4-BE49-F238E27FC236}">
                <a16:creationId xmlns:a16="http://schemas.microsoft.com/office/drawing/2014/main" id="{3C04333A-416D-4964-954C-3521DDB3317E}"/>
              </a:ext>
            </a:extLst>
          </p:cNvPr>
          <p:cNvSpPr>
            <a:spLocks noGrp="1"/>
          </p:cNvSpPr>
          <p:nvPr>
            <p:ph type="body" orient="vert" idx="36" hasCustomPrompt="1"/>
          </p:nvPr>
        </p:nvSpPr>
        <p:spPr>
          <a:xfrm>
            <a:off x="5823817" y="4974341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48" name="Tijdelijke aanduiding voor verticale tekst 2">
            <a:extLst>
              <a:ext uri="{FF2B5EF4-FFF2-40B4-BE49-F238E27FC236}">
                <a16:creationId xmlns:a16="http://schemas.microsoft.com/office/drawing/2014/main" id="{4FC49E30-4FA8-4F0A-944A-6C1A822C18A5}"/>
              </a:ext>
            </a:extLst>
          </p:cNvPr>
          <p:cNvSpPr>
            <a:spLocks noGrp="1"/>
          </p:cNvSpPr>
          <p:nvPr>
            <p:ph type="body" orient="vert" idx="37" hasCustomPrompt="1"/>
          </p:nvPr>
        </p:nvSpPr>
        <p:spPr>
          <a:xfrm>
            <a:off x="5237691" y="4974341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14.</a:t>
            </a:r>
          </a:p>
        </p:txBody>
      </p:sp>
      <p:sp>
        <p:nvSpPr>
          <p:cNvPr id="49" name="Tijdelijke aanduiding voor verticale tekst 2">
            <a:extLst>
              <a:ext uri="{FF2B5EF4-FFF2-40B4-BE49-F238E27FC236}">
                <a16:creationId xmlns:a16="http://schemas.microsoft.com/office/drawing/2014/main" id="{8E23D2B4-97F7-4CE2-BC69-CEC7CBDC49ED}"/>
              </a:ext>
            </a:extLst>
          </p:cNvPr>
          <p:cNvSpPr>
            <a:spLocks noGrp="1"/>
          </p:cNvSpPr>
          <p:nvPr>
            <p:ph type="body" orient="vert" idx="38" hasCustomPrompt="1"/>
          </p:nvPr>
        </p:nvSpPr>
        <p:spPr>
          <a:xfrm>
            <a:off x="5823817" y="5415255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50" name="Tijdelijke aanduiding voor verticale tekst 2">
            <a:extLst>
              <a:ext uri="{FF2B5EF4-FFF2-40B4-BE49-F238E27FC236}">
                <a16:creationId xmlns:a16="http://schemas.microsoft.com/office/drawing/2014/main" id="{B98D1A3C-5F1B-4B81-8873-18B6470606EC}"/>
              </a:ext>
            </a:extLst>
          </p:cNvPr>
          <p:cNvSpPr>
            <a:spLocks noGrp="1"/>
          </p:cNvSpPr>
          <p:nvPr>
            <p:ph type="body" orient="vert" idx="39" hasCustomPrompt="1"/>
          </p:nvPr>
        </p:nvSpPr>
        <p:spPr>
          <a:xfrm>
            <a:off x="5237691" y="5415255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15.</a:t>
            </a:r>
          </a:p>
        </p:txBody>
      </p:sp>
      <p:sp>
        <p:nvSpPr>
          <p:cNvPr id="51" name="Tijdelijke aanduiding voor verticale tekst 2">
            <a:extLst>
              <a:ext uri="{FF2B5EF4-FFF2-40B4-BE49-F238E27FC236}">
                <a16:creationId xmlns:a16="http://schemas.microsoft.com/office/drawing/2014/main" id="{B29D1E31-7886-4731-8E0D-12B2188B6ACE}"/>
              </a:ext>
            </a:extLst>
          </p:cNvPr>
          <p:cNvSpPr>
            <a:spLocks noGrp="1"/>
          </p:cNvSpPr>
          <p:nvPr>
            <p:ph type="body" orient="vert" idx="40" hasCustomPrompt="1"/>
          </p:nvPr>
        </p:nvSpPr>
        <p:spPr>
          <a:xfrm>
            <a:off x="5823817" y="5856170"/>
            <a:ext cx="3089394" cy="236684"/>
          </a:xfrm>
        </p:spPr>
        <p:txBody>
          <a:bodyPr vert="horz" lIns="0" tIns="0" rIns="0" bIns="0" anchor="ctr"/>
          <a:lstStyle>
            <a:lvl1pPr marL="0" indent="0">
              <a:buFontTx/>
              <a:buNone/>
              <a:defRPr sz="1800" b="0" cap="all" baseline="0">
                <a:solidFill>
                  <a:schemeClr val="tx1"/>
                </a:solidFill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Hoofdstuk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A338A0D5-3C79-4D00-BF67-5930E6B0A414}"/>
              </a:ext>
            </a:extLst>
          </p:cNvPr>
          <p:cNvSpPr>
            <a:spLocks noGrp="1"/>
          </p:cNvSpPr>
          <p:nvPr>
            <p:ph type="body" orient="vert" idx="41" hasCustomPrompt="1"/>
          </p:nvPr>
        </p:nvSpPr>
        <p:spPr>
          <a:xfrm>
            <a:off x="5237691" y="5856170"/>
            <a:ext cx="517921" cy="236684"/>
          </a:xfrm>
        </p:spPr>
        <p:txBody>
          <a:bodyPr vert="horz" lIns="0" tIns="0" rIns="0" bIns="0" anchor="ctr"/>
          <a:lstStyle>
            <a:lvl1pPr marL="0" indent="0" algn="r">
              <a:buFontTx/>
              <a:buNone/>
              <a:defRPr sz="18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16.</a:t>
            </a:r>
          </a:p>
        </p:txBody>
      </p:sp>
      <p:sp>
        <p:nvSpPr>
          <p:cNvPr id="6" name="Sub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7" name="Titel">
            <a:extLst>
              <a:ext uri="{FF2B5EF4-FFF2-40B4-BE49-F238E27FC236}">
                <a16:creationId xmlns:a16="http://schemas.microsoft.com/office/drawing/2014/main" id="{8DF4131D-4D75-4BED-8DFA-0D0179676F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21830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5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 (INTERACTIE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INSTRUCTIE">
            <a:extLst>
              <a:ext uri="{FF2B5EF4-FFF2-40B4-BE49-F238E27FC236}">
                <a16:creationId xmlns:a16="http://schemas.microsoft.com/office/drawing/2014/main" id="{2792AC5A-4364-4AF7-88A6-3B8A86EF010E}"/>
              </a:ext>
            </a:extLst>
          </p:cNvPr>
          <p:cNvGrpSpPr/>
          <p:nvPr userDrawn="1"/>
        </p:nvGrpSpPr>
        <p:grpSpPr>
          <a:xfrm>
            <a:off x="-4433654" y="0"/>
            <a:ext cx="3693386" cy="6769481"/>
            <a:chOff x="-3786437" y="0"/>
            <a:chExt cx="3693386" cy="6769481"/>
          </a:xfrm>
        </p:grpSpPr>
        <p:sp>
          <p:nvSpPr>
            <p:cNvPr id="214" name="Rechthoek 213">
              <a:extLst>
                <a:ext uri="{FF2B5EF4-FFF2-40B4-BE49-F238E27FC236}">
                  <a16:creationId xmlns:a16="http://schemas.microsoft.com/office/drawing/2014/main" id="{597ECF1E-9BC1-4CFF-A8FF-24C84A65089F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15" name="INSTRUCTIES">
              <a:extLst>
                <a:ext uri="{FF2B5EF4-FFF2-40B4-BE49-F238E27FC236}">
                  <a16:creationId xmlns:a16="http://schemas.microsoft.com/office/drawing/2014/main" id="{B35D46F5-65E6-426C-A214-26DA500C4742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216" name="Rechthoek 215">
                <a:extLst>
                  <a:ext uri="{FF2B5EF4-FFF2-40B4-BE49-F238E27FC236}">
                    <a16:creationId xmlns:a16="http://schemas.microsoft.com/office/drawing/2014/main" id="{0E0308EE-76FC-4792-902D-CEF3D83B3D89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icoon invoegen/opmaken</a:t>
                </a:r>
              </a:p>
            </p:txBody>
          </p:sp>
          <p:sp>
            <p:nvSpPr>
              <p:cNvPr id="217" name="Ovaal 216">
                <a:extLst>
                  <a:ext uri="{FF2B5EF4-FFF2-40B4-BE49-F238E27FC236}">
                    <a16:creationId xmlns:a16="http://schemas.microsoft.com/office/drawing/2014/main" id="{95C0EEFA-37E2-4D10-A6B4-A7F27012D79B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18" name="Rechthoek 217">
                <a:extLst>
                  <a:ext uri="{FF2B5EF4-FFF2-40B4-BE49-F238E27FC236}">
                    <a16:creationId xmlns:a16="http://schemas.microsoft.com/office/drawing/2014/main" id="{FC192670-DD04-4A1D-9585-37D9738C0E88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icoon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icoon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19" name="Groep 218">
                <a:extLst>
                  <a:ext uri="{FF2B5EF4-FFF2-40B4-BE49-F238E27FC236}">
                    <a16:creationId xmlns:a16="http://schemas.microsoft.com/office/drawing/2014/main" id="{1E227679-0875-4CCF-902E-0193313411C0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266" name="Rechthoek 265">
                  <a:extLst>
                    <a:ext uri="{FF2B5EF4-FFF2-40B4-BE49-F238E27FC236}">
                      <a16:creationId xmlns:a16="http://schemas.microsoft.com/office/drawing/2014/main" id="{0F3A50F2-FF0D-4AF6-A56C-2308BD520D57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7" name="Ovaal 266">
                  <a:extLst>
                    <a:ext uri="{FF2B5EF4-FFF2-40B4-BE49-F238E27FC236}">
                      <a16:creationId xmlns:a16="http://schemas.microsoft.com/office/drawing/2014/main" id="{A5744243-CD73-46F4-A721-32CC95037D6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8" name="Vrije vorm: vorm 267">
                  <a:extLst>
                    <a:ext uri="{FF2B5EF4-FFF2-40B4-BE49-F238E27FC236}">
                      <a16:creationId xmlns:a16="http://schemas.microsoft.com/office/drawing/2014/main" id="{411A74FF-4417-4C3E-ADD9-FC468B65BA80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69" name="Rechthoek: afgeronde hoeken 268">
                  <a:extLst>
                    <a:ext uri="{FF2B5EF4-FFF2-40B4-BE49-F238E27FC236}">
                      <a16:creationId xmlns:a16="http://schemas.microsoft.com/office/drawing/2014/main" id="{2BE27BE5-D55E-4DEE-98C9-500CD281F5AE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70" name="Rechte verbindingslijn 269">
                  <a:extLst>
                    <a:ext uri="{FF2B5EF4-FFF2-40B4-BE49-F238E27FC236}">
                      <a16:creationId xmlns:a16="http://schemas.microsoft.com/office/drawing/2014/main" id="{768DD5AE-0300-4E1F-A3DE-B70C1554B7A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271" name="Rechte verbindingslijn 270">
                  <a:extLst>
                    <a:ext uri="{FF2B5EF4-FFF2-40B4-BE49-F238E27FC236}">
                      <a16:creationId xmlns:a16="http://schemas.microsoft.com/office/drawing/2014/main" id="{86EC35AF-A354-4BE0-A3D8-ED3E0240D1C4}"/>
                    </a:ext>
                  </a:extLst>
                </p:cNvPr>
                <p:cNvCxnSpPr>
                  <a:cxnSpLocks/>
                  <a:stCxn id="26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220" name="Ovaal 219">
                <a:extLst>
                  <a:ext uri="{FF2B5EF4-FFF2-40B4-BE49-F238E27FC236}">
                    <a16:creationId xmlns:a16="http://schemas.microsoft.com/office/drawing/2014/main" id="{C1B3A3EB-FFC6-49A7-8D0D-78108330C3C1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1" name="Rechthoek 220">
                <a:extLst>
                  <a:ext uri="{FF2B5EF4-FFF2-40B4-BE49-F238E27FC236}">
                    <a16:creationId xmlns:a16="http://schemas.microsoft.com/office/drawing/2014/main" id="{ABC80528-F9AB-48C3-86CA-608F6A3F43BF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icoon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2" name="Groep 221">
                <a:extLst>
                  <a:ext uri="{FF2B5EF4-FFF2-40B4-BE49-F238E27FC236}">
                    <a16:creationId xmlns:a16="http://schemas.microsoft.com/office/drawing/2014/main" id="{00F3DFD1-F045-40B3-8111-044A1D10C53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:a16="http://schemas.microsoft.com/office/drawing/2014/main" id="{3A593194-6C71-447D-B780-95F7301568FA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264" name="Rechte verbindingslijn 263">
                  <a:extLst>
                    <a:ext uri="{FF2B5EF4-FFF2-40B4-BE49-F238E27FC236}">
                      <a16:creationId xmlns:a16="http://schemas.microsoft.com/office/drawing/2014/main" id="{B2ED7638-7E3D-4AC3-942A-0563973141A9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265" name="Gelijkbenige driehoek 264">
                  <a:extLst>
                    <a:ext uri="{FF2B5EF4-FFF2-40B4-BE49-F238E27FC236}">
                      <a16:creationId xmlns:a16="http://schemas.microsoft.com/office/drawing/2014/main" id="{F9F398FC-89AC-4596-BC90-2A3751C70A2A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3" name="Ovaal 222">
                <a:extLst>
                  <a:ext uri="{FF2B5EF4-FFF2-40B4-BE49-F238E27FC236}">
                    <a16:creationId xmlns:a16="http://schemas.microsoft.com/office/drawing/2014/main" id="{797FB336-DA49-43BC-9E55-ACD1D2DE90E0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24" name="Rechthoek 223">
                <a:extLst>
                  <a:ext uri="{FF2B5EF4-FFF2-40B4-BE49-F238E27FC236}">
                    <a16:creationId xmlns:a16="http://schemas.microsoft.com/office/drawing/2014/main" id="{E143C4CE-8D59-4152-AF6E-9F13313451D2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icoon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icoon en met de hoekjes het icoonkader.</a:t>
                </a:r>
              </a:p>
            </p:txBody>
          </p:sp>
          <p:grpSp>
            <p:nvGrpSpPr>
              <p:cNvPr id="225" name="Groep 224">
                <a:extLst>
                  <a:ext uri="{FF2B5EF4-FFF2-40B4-BE49-F238E27FC236}">
                    <a16:creationId xmlns:a16="http://schemas.microsoft.com/office/drawing/2014/main" id="{1132D739-675D-4EC0-83F2-FF6E4C421929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247" name="Groep 246">
                  <a:extLst>
                    <a:ext uri="{FF2B5EF4-FFF2-40B4-BE49-F238E27FC236}">
                      <a16:creationId xmlns:a16="http://schemas.microsoft.com/office/drawing/2014/main" id="{287D6666-3C75-42CB-A36F-646AA7CCAE17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250" name="Groep 249">
                    <a:extLst>
                      <a:ext uri="{FF2B5EF4-FFF2-40B4-BE49-F238E27FC236}">
                        <a16:creationId xmlns:a16="http://schemas.microsoft.com/office/drawing/2014/main" id="{675E8C5E-3E09-43ED-91EC-ADF43FCA94A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257" name="Groep 256">
                      <a:extLst>
                        <a:ext uri="{FF2B5EF4-FFF2-40B4-BE49-F238E27FC236}">
                          <a16:creationId xmlns:a16="http://schemas.microsoft.com/office/drawing/2014/main" id="{C473D5DD-BAAC-4308-9B2E-138245D587C0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260" name="Rechthoek 259">
                        <a:extLst>
                          <a:ext uri="{FF2B5EF4-FFF2-40B4-BE49-F238E27FC236}">
                            <a16:creationId xmlns:a16="http://schemas.microsoft.com/office/drawing/2014/main" id="{B3E3736F-C2E5-46E7-A7AE-1DB0EC30EA38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61" name="Rechthoek 260">
                        <a:extLst>
                          <a:ext uri="{FF2B5EF4-FFF2-40B4-BE49-F238E27FC236}">
                            <a16:creationId xmlns:a16="http://schemas.microsoft.com/office/drawing/2014/main" id="{5F3FA63B-A1A6-4B6C-8DF2-89B3481BBC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262" name="Ovaal 261">
                        <a:extLst>
                          <a:ext uri="{FF2B5EF4-FFF2-40B4-BE49-F238E27FC236}">
                            <a16:creationId xmlns:a16="http://schemas.microsoft.com/office/drawing/2014/main" id="{DB8CC421-7747-4688-AD44-43F8373D417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258" name="Afbeelding 257">
                      <a:extLst>
                        <a:ext uri="{FF2B5EF4-FFF2-40B4-BE49-F238E27FC236}">
                          <a16:creationId xmlns:a16="http://schemas.microsoft.com/office/drawing/2014/main" id="{1EF2C2B4-EA94-4655-B2AB-65671CC1CD8A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9" name="Afbeelding 258">
                      <a:extLst>
                        <a:ext uri="{FF2B5EF4-FFF2-40B4-BE49-F238E27FC236}">
                          <a16:creationId xmlns:a16="http://schemas.microsoft.com/office/drawing/2014/main" id="{0AFFD9F6-93D9-432C-A189-DF24A12D1D5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251" name="Groep 250">
                    <a:extLst>
                      <a:ext uri="{FF2B5EF4-FFF2-40B4-BE49-F238E27FC236}">
                        <a16:creationId xmlns:a16="http://schemas.microsoft.com/office/drawing/2014/main" id="{A3A7CB98-15F4-4642-8DD3-9A3B78C66BF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5" name="Rechthoek 254">
                      <a:extLst>
                        <a:ext uri="{FF2B5EF4-FFF2-40B4-BE49-F238E27FC236}">
                          <a16:creationId xmlns:a16="http://schemas.microsoft.com/office/drawing/2014/main" id="{1F5B832B-998B-4665-B957-A9D4598FCA7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6" name="Rechthoek 255">
                      <a:extLst>
                        <a:ext uri="{FF2B5EF4-FFF2-40B4-BE49-F238E27FC236}">
                          <a16:creationId xmlns:a16="http://schemas.microsoft.com/office/drawing/2014/main" id="{40DE3174-613E-43A3-AE99-172F9EE55BE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252" name="Groep 251">
                    <a:extLst>
                      <a:ext uri="{FF2B5EF4-FFF2-40B4-BE49-F238E27FC236}">
                        <a16:creationId xmlns:a16="http://schemas.microsoft.com/office/drawing/2014/main" id="{6B65ED79-B370-42CB-8472-046C2180507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253" name="Rechthoek 252">
                      <a:extLst>
                        <a:ext uri="{FF2B5EF4-FFF2-40B4-BE49-F238E27FC236}">
                          <a16:creationId xmlns:a16="http://schemas.microsoft.com/office/drawing/2014/main" id="{0E699BE6-D75B-40B5-9AB6-5EA930E385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4" name="Rechthoek 253">
                      <a:extLst>
                        <a:ext uri="{FF2B5EF4-FFF2-40B4-BE49-F238E27FC236}">
                          <a16:creationId xmlns:a16="http://schemas.microsoft.com/office/drawing/2014/main" id="{3656CC8A-56EC-4938-9EBE-277BE54E9BB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248" name="Rechthoek 247">
                  <a:extLst>
                    <a:ext uri="{FF2B5EF4-FFF2-40B4-BE49-F238E27FC236}">
                      <a16:creationId xmlns:a16="http://schemas.microsoft.com/office/drawing/2014/main" id="{0B2485B9-58AB-42CD-8062-98EC45694315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249" name="Gelijkbenige driehoek 248">
                  <a:extLst>
                    <a:ext uri="{FF2B5EF4-FFF2-40B4-BE49-F238E27FC236}">
                      <a16:creationId xmlns:a16="http://schemas.microsoft.com/office/drawing/2014/main" id="{85C25128-6F97-4445-9DC9-419DA45D394D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26" name="ICOON_info">
                <a:extLst>
                  <a:ext uri="{FF2B5EF4-FFF2-40B4-BE49-F238E27FC236}">
                    <a16:creationId xmlns:a16="http://schemas.microsoft.com/office/drawing/2014/main" id="{7A800F66-020E-42AC-A93D-AC24633639CF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245" name="Ovaal 244">
                  <a:extLst>
                    <a:ext uri="{FF2B5EF4-FFF2-40B4-BE49-F238E27FC236}">
                      <a16:creationId xmlns:a16="http://schemas.microsoft.com/office/drawing/2014/main" id="{350DA6D8-CBD2-43E8-889D-ACD30BAD061C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6" name="Graphic 163" descr="Informatie">
                  <a:extLst>
                    <a:ext uri="{FF2B5EF4-FFF2-40B4-BE49-F238E27FC236}">
                      <a16:creationId xmlns:a16="http://schemas.microsoft.com/office/drawing/2014/main" id="{7FA766DD-2600-41FF-B949-482FC9C7171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27" name="Ovaal 226">
                <a:extLst>
                  <a:ext uri="{FF2B5EF4-FFF2-40B4-BE49-F238E27FC236}">
                    <a16:creationId xmlns:a16="http://schemas.microsoft.com/office/drawing/2014/main" id="{DFE6D380-DA10-4136-8D7C-65CDA5436331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228" name="Rechthoek 227">
                <a:extLst>
                  <a:ext uri="{FF2B5EF4-FFF2-40B4-BE49-F238E27FC236}">
                    <a16:creationId xmlns:a16="http://schemas.microsoft.com/office/drawing/2014/main" id="{9FAB26E6-DD5C-4DF4-A129-3ADA10B851DD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icoon in zijn originele verhouding staat,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29" name="Groep 228">
                <a:extLst>
                  <a:ext uri="{FF2B5EF4-FFF2-40B4-BE49-F238E27FC236}">
                    <a16:creationId xmlns:a16="http://schemas.microsoft.com/office/drawing/2014/main" id="{F5FAD46E-0AE7-4785-AB24-CEBA4BBC61B5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230" name="Rechthoek 229">
                  <a:extLst>
                    <a:ext uri="{FF2B5EF4-FFF2-40B4-BE49-F238E27FC236}">
                      <a16:creationId xmlns:a16="http://schemas.microsoft.com/office/drawing/2014/main" id="{6C78C1B4-999D-431C-9EA0-246E604B595D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1" name="Rechthoek 230">
                  <a:extLst>
                    <a:ext uri="{FF2B5EF4-FFF2-40B4-BE49-F238E27FC236}">
                      <a16:creationId xmlns:a16="http://schemas.microsoft.com/office/drawing/2014/main" id="{AA3122D9-6EF2-490B-BC76-BE46FA51B72A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2" name="Tekstvak 231">
                  <a:extLst>
                    <a:ext uri="{FF2B5EF4-FFF2-40B4-BE49-F238E27FC236}">
                      <a16:creationId xmlns:a16="http://schemas.microsoft.com/office/drawing/2014/main" id="{D9CF316D-B76F-4EE2-8433-FF034CEAFC02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233" name="Tekstvak 232">
                  <a:extLst>
                    <a:ext uri="{FF2B5EF4-FFF2-40B4-BE49-F238E27FC236}">
                      <a16:creationId xmlns:a16="http://schemas.microsoft.com/office/drawing/2014/main" id="{45874B9D-1B84-4F20-89DD-8DA3C5218CB1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234" name="Vrije vorm: vorm 233">
                  <a:extLst>
                    <a:ext uri="{FF2B5EF4-FFF2-40B4-BE49-F238E27FC236}">
                      <a16:creationId xmlns:a16="http://schemas.microsoft.com/office/drawing/2014/main" id="{B31F35C4-2099-4CC7-A523-06B576A05A29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35" name="Groep 234">
                  <a:extLst>
                    <a:ext uri="{FF2B5EF4-FFF2-40B4-BE49-F238E27FC236}">
                      <a16:creationId xmlns:a16="http://schemas.microsoft.com/office/drawing/2014/main" id="{E89B8356-B166-4587-8672-570C201CDBC3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241" name="Rechthoek 240">
                    <a:extLst>
                      <a:ext uri="{FF2B5EF4-FFF2-40B4-BE49-F238E27FC236}">
                        <a16:creationId xmlns:a16="http://schemas.microsoft.com/office/drawing/2014/main" id="{D0FE49B6-95AF-4F57-B75B-B5A3AAFC6D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2" name="Rechthoek 47">
                    <a:extLst>
                      <a:ext uri="{FF2B5EF4-FFF2-40B4-BE49-F238E27FC236}">
                        <a16:creationId xmlns:a16="http://schemas.microsoft.com/office/drawing/2014/main" id="{66ABDB17-B503-4A3E-964A-C4361375D1A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3" name="Rechthoek 47">
                    <a:extLst>
                      <a:ext uri="{FF2B5EF4-FFF2-40B4-BE49-F238E27FC236}">
                        <a16:creationId xmlns:a16="http://schemas.microsoft.com/office/drawing/2014/main" id="{95AB60BD-5FBC-4004-939B-5CDEDBFB041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4" name="Koorde 243">
                    <a:extLst>
                      <a:ext uri="{FF2B5EF4-FFF2-40B4-BE49-F238E27FC236}">
                        <a16:creationId xmlns:a16="http://schemas.microsoft.com/office/drawing/2014/main" id="{B759AFB2-EACD-43E1-A153-0131D605CE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36" name="Groep 235">
                  <a:extLst>
                    <a:ext uri="{FF2B5EF4-FFF2-40B4-BE49-F238E27FC236}">
                      <a16:creationId xmlns:a16="http://schemas.microsoft.com/office/drawing/2014/main" id="{9516F972-282C-410D-B74E-C390C4E5BC79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237" name="Rechthoek 236">
                    <a:extLst>
                      <a:ext uri="{FF2B5EF4-FFF2-40B4-BE49-F238E27FC236}">
                        <a16:creationId xmlns:a16="http://schemas.microsoft.com/office/drawing/2014/main" id="{03E128A4-3D37-41D4-BF86-D8991671EB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8" name="Rechthoek 237">
                    <a:extLst>
                      <a:ext uri="{FF2B5EF4-FFF2-40B4-BE49-F238E27FC236}">
                        <a16:creationId xmlns:a16="http://schemas.microsoft.com/office/drawing/2014/main" id="{E6DC9B15-A1AC-42E7-90AF-59F35B9306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39" name="Ovaal 238">
                    <a:extLst>
                      <a:ext uri="{FF2B5EF4-FFF2-40B4-BE49-F238E27FC236}">
                        <a16:creationId xmlns:a16="http://schemas.microsoft.com/office/drawing/2014/main" id="{E476A06D-483C-4AD5-BEA9-839EECB7E1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0" name="Rechthoek 47">
                    <a:extLst>
                      <a:ext uri="{FF2B5EF4-FFF2-40B4-BE49-F238E27FC236}">
                        <a16:creationId xmlns:a16="http://schemas.microsoft.com/office/drawing/2014/main" id="{FDBD27FC-E406-44B8-9F9F-1CDA0C9BF0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276" name="INSTRUCTIE">
            <a:extLst>
              <a:ext uri="{FF2B5EF4-FFF2-40B4-BE49-F238E27FC236}">
                <a16:creationId xmlns:a16="http://schemas.microsoft.com/office/drawing/2014/main" id="{1924C9CD-C507-4F51-BD86-7C8E4B174B00}"/>
              </a:ext>
            </a:extLst>
          </p:cNvPr>
          <p:cNvGrpSpPr/>
          <p:nvPr userDrawn="1"/>
        </p:nvGrpSpPr>
        <p:grpSpPr>
          <a:xfrm>
            <a:off x="13170972" y="0"/>
            <a:ext cx="3693386" cy="6540712"/>
            <a:chOff x="-3786437" y="0"/>
            <a:chExt cx="3693386" cy="6540712"/>
          </a:xfrm>
        </p:grpSpPr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AD829A14-FA62-45A3-9BD8-15584373C9F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626301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Hyperlink aanmaken/Bewerken</a:t>
              </a: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BED7D115-4B7A-466C-8054-7CE219EE85D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83C4D1A3-4D7E-4297-ACD4-291968D1C63E}"/>
                </a:ext>
              </a:extLst>
            </p:cNvPr>
            <p:cNvSpPr/>
            <p:nvPr userDrawn="1"/>
          </p:nvSpPr>
          <p:spPr>
            <a:xfrm>
              <a:off x="-3319415" y="465324"/>
              <a:ext cx="3031548" cy="4681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Kies de vorm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‘Rechthoek’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met de muis over de dia om een vorm te maken.</a:t>
              </a:r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B21853B9-D6D8-4DDC-A788-53C3A7ACEE4E}"/>
                </a:ext>
              </a:extLst>
            </p:cNvPr>
            <p:cNvSpPr/>
            <p:nvPr userDrawn="1"/>
          </p:nvSpPr>
          <p:spPr>
            <a:xfrm>
              <a:off x="-3603587" y="17392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81" name="Rechthoek 280">
              <a:extLst>
                <a:ext uri="{FF2B5EF4-FFF2-40B4-BE49-F238E27FC236}">
                  <a16:creationId xmlns:a16="http://schemas.microsoft.com/office/drawing/2014/main" id="{8F91DC0C-4DA3-4B08-BFC9-FB3B971F985C}"/>
                </a:ext>
              </a:extLst>
            </p:cNvPr>
            <p:cNvSpPr/>
            <p:nvPr userDrawn="1"/>
          </p:nvSpPr>
          <p:spPr>
            <a:xfrm>
              <a:off x="-3319415" y="1739234"/>
              <a:ext cx="2944682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Sleep de vorm over de menuknop heen en schaal deze even groot als de menuknop. Klik met de rechter muisknop op de vorm 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‘Vorm opmaken’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8BD891BA-4E2A-41BC-A820-A38ECB41EA58}"/>
                </a:ext>
              </a:extLst>
            </p:cNvPr>
            <p:cNvSpPr/>
            <p:nvPr userDrawn="1"/>
          </p:nvSpPr>
          <p:spPr>
            <a:xfrm>
              <a:off x="-3603859" y="307578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3" name="Rechthoek 282">
              <a:extLst>
                <a:ext uri="{FF2B5EF4-FFF2-40B4-BE49-F238E27FC236}">
                  <a16:creationId xmlns:a16="http://schemas.microsoft.com/office/drawing/2014/main" id="{B343B2E9-04FC-48A9-8C8B-54F9A477BAFA}"/>
                </a:ext>
              </a:extLst>
            </p:cNvPr>
            <p:cNvSpPr/>
            <p:nvPr userDrawn="1"/>
          </p:nvSpPr>
          <p:spPr>
            <a:xfrm>
              <a:off x="-3319687" y="3075790"/>
              <a:ext cx="2944682" cy="4803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verfemmer,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‘Opvulling’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sleep bij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‘Doorzichtigheid’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teller naar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100%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Nu is de vorm volledig transparant.</a:t>
              </a:r>
            </a:p>
          </p:txBody>
        </p:sp>
        <p:grpSp>
          <p:nvGrpSpPr>
            <p:cNvPr id="284" name="Groep 283">
              <a:extLst>
                <a:ext uri="{FF2B5EF4-FFF2-40B4-BE49-F238E27FC236}">
                  <a16:creationId xmlns:a16="http://schemas.microsoft.com/office/drawing/2014/main" id="{37B27C50-599D-488E-9A3E-7D172CA4D9CC}"/>
                </a:ext>
              </a:extLst>
            </p:cNvPr>
            <p:cNvGrpSpPr/>
            <p:nvPr userDrawn="1"/>
          </p:nvGrpSpPr>
          <p:grpSpPr>
            <a:xfrm>
              <a:off x="-3319415" y="1050229"/>
              <a:ext cx="394772" cy="511953"/>
              <a:chOff x="12926733" y="1159941"/>
              <a:chExt cx="394772" cy="511953"/>
            </a:xfrm>
          </p:grpSpPr>
          <p:grpSp>
            <p:nvGrpSpPr>
              <p:cNvPr id="321" name="Groep 320">
                <a:extLst>
                  <a:ext uri="{FF2B5EF4-FFF2-40B4-BE49-F238E27FC236}">
                    <a16:creationId xmlns:a16="http://schemas.microsoft.com/office/drawing/2014/main" id="{8FE4E77E-2476-442F-8A27-528699749B38}"/>
                  </a:ext>
                </a:extLst>
              </p:cNvPr>
              <p:cNvGrpSpPr/>
              <p:nvPr userDrawn="1"/>
            </p:nvGrpSpPr>
            <p:grpSpPr>
              <a:xfrm>
                <a:off x="12986056" y="1159941"/>
                <a:ext cx="276126" cy="284085"/>
                <a:chOff x="806580" y="907261"/>
                <a:chExt cx="421725" cy="433881"/>
              </a:xfrm>
            </p:grpSpPr>
            <p:sp>
              <p:nvSpPr>
                <p:cNvPr id="324" name="Ovaal 323">
                  <a:extLst>
                    <a:ext uri="{FF2B5EF4-FFF2-40B4-BE49-F238E27FC236}">
                      <a16:creationId xmlns:a16="http://schemas.microsoft.com/office/drawing/2014/main" id="{7694DDAC-A731-4428-847A-E745A1556E5A}"/>
                    </a:ext>
                  </a:extLst>
                </p:cNvPr>
                <p:cNvSpPr/>
                <p:nvPr userDrawn="1"/>
              </p:nvSpPr>
              <p:spPr>
                <a:xfrm>
                  <a:off x="961059" y="907261"/>
                  <a:ext cx="267246" cy="267246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5" name="Rechthoek 324">
                  <a:extLst>
                    <a:ext uri="{FF2B5EF4-FFF2-40B4-BE49-F238E27FC236}">
                      <a16:creationId xmlns:a16="http://schemas.microsoft.com/office/drawing/2014/main" id="{C506E0D2-4918-45E2-AAD7-154A59045FD8}"/>
                    </a:ext>
                  </a:extLst>
                </p:cNvPr>
                <p:cNvSpPr/>
                <p:nvPr userDrawn="1"/>
              </p:nvSpPr>
              <p:spPr>
                <a:xfrm>
                  <a:off x="806580" y="968645"/>
                  <a:ext cx="247157" cy="24184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6" name="Ruit 325">
                  <a:extLst>
                    <a:ext uri="{FF2B5EF4-FFF2-40B4-BE49-F238E27FC236}">
                      <a16:creationId xmlns:a16="http://schemas.microsoft.com/office/drawing/2014/main" id="{0DCF9EA7-CC1F-4A11-94B9-6BB9123C0BF5}"/>
                    </a:ext>
                  </a:extLst>
                </p:cNvPr>
                <p:cNvSpPr/>
                <p:nvPr userDrawn="1"/>
              </p:nvSpPr>
              <p:spPr>
                <a:xfrm>
                  <a:off x="888274" y="1060969"/>
                  <a:ext cx="280173" cy="280173"/>
                </a:xfrm>
                <a:prstGeom prst="diamond">
                  <a:avLst/>
                </a:prstGeom>
                <a:solidFill>
                  <a:schemeClr val="bg1"/>
                </a:solidFill>
                <a:ln w="12700">
                  <a:solidFill>
                    <a:srgbClr val="7693B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39503C57-58CF-4BCD-B61F-B3F758727797}"/>
                  </a:ext>
                </a:extLst>
              </p:cNvPr>
              <p:cNvSpPr/>
              <p:nvPr userDrawn="1"/>
            </p:nvSpPr>
            <p:spPr>
              <a:xfrm>
                <a:off x="12926733" y="1454984"/>
                <a:ext cx="394772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Vormen</a:t>
                </a:r>
              </a:p>
            </p:txBody>
          </p:sp>
          <p:sp>
            <p:nvSpPr>
              <p:cNvPr id="323" name="Gelijkbenige driehoek 322">
                <a:extLst>
                  <a:ext uri="{FF2B5EF4-FFF2-40B4-BE49-F238E27FC236}">
                    <a16:creationId xmlns:a16="http://schemas.microsoft.com/office/drawing/2014/main" id="{B17C1A22-F059-4426-9903-354C4ED18165}"/>
                  </a:ext>
                </a:extLst>
              </p:cNvPr>
              <p:cNvSpPr/>
              <p:nvPr userDrawn="1"/>
            </p:nvSpPr>
            <p:spPr>
              <a:xfrm rot="10800000">
                <a:off x="13080686" y="1620747"/>
                <a:ext cx="86866" cy="51147"/>
              </a:xfrm>
              <a:prstGeom prst="triangle">
                <a:avLst/>
              </a:prstGeom>
              <a:solidFill>
                <a:srgbClr val="9D9F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5" name="Groep 284">
              <a:extLst>
                <a:ext uri="{FF2B5EF4-FFF2-40B4-BE49-F238E27FC236}">
                  <a16:creationId xmlns:a16="http://schemas.microsoft.com/office/drawing/2014/main" id="{6E884CB0-981D-428D-B5A2-858BB0EAEC24}"/>
                </a:ext>
              </a:extLst>
            </p:cNvPr>
            <p:cNvGrpSpPr/>
            <p:nvPr userDrawn="1"/>
          </p:nvGrpSpPr>
          <p:grpSpPr>
            <a:xfrm>
              <a:off x="-3314820" y="2447750"/>
              <a:ext cx="1503599" cy="563933"/>
              <a:chOff x="-3314820" y="1384649"/>
              <a:chExt cx="1503599" cy="563933"/>
            </a:xfrm>
          </p:grpSpPr>
          <p:sp>
            <p:nvSpPr>
              <p:cNvPr id="302" name="Rechthoek 301">
                <a:extLst>
                  <a:ext uri="{FF2B5EF4-FFF2-40B4-BE49-F238E27FC236}">
                    <a16:creationId xmlns:a16="http://schemas.microsoft.com/office/drawing/2014/main" id="{91420F76-E99B-4924-835D-4ECB91F7FD18}"/>
                  </a:ext>
                </a:extLst>
              </p:cNvPr>
              <p:cNvSpPr/>
              <p:nvPr userDrawn="1"/>
            </p:nvSpPr>
            <p:spPr>
              <a:xfrm>
                <a:off x="-3314820" y="1384649"/>
                <a:ext cx="1454798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3" name="Rechthoek 302">
                <a:extLst>
                  <a:ext uri="{FF2B5EF4-FFF2-40B4-BE49-F238E27FC236}">
                    <a16:creationId xmlns:a16="http://schemas.microsoft.com/office/drawing/2014/main" id="{D8C82722-0CB3-4CF2-8C5D-07DF45F9CFEA}"/>
                  </a:ext>
                </a:extLst>
              </p:cNvPr>
              <p:cNvSpPr/>
              <p:nvPr userDrawn="1"/>
            </p:nvSpPr>
            <p:spPr>
              <a:xfrm>
                <a:off x="-3304718" y="1638374"/>
                <a:ext cx="1438234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Tekstvak 303">
                <a:extLst>
                  <a:ext uri="{FF2B5EF4-FFF2-40B4-BE49-F238E27FC236}">
                    <a16:creationId xmlns:a16="http://schemas.microsoft.com/office/drawing/2014/main" id="{216A8D48-351A-4B5D-8CC7-BDDD8CC16F29}"/>
                  </a:ext>
                </a:extLst>
              </p:cNvPr>
              <p:cNvSpPr txBox="1"/>
              <p:nvPr userDrawn="1"/>
            </p:nvSpPr>
            <p:spPr>
              <a:xfrm>
                <a:off x="-3090391" y="1441807"/>
                <a:ext cx="1150080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Grootte en positie…</a:t>
                </a:r>
              </a:p>
            </p:txBody>
          </p:sp>
          <p:sp>
            <p:nvSpPr>
              <p:cNvPr id="305" name="Tekstvak 304">
                <a:extLst>
                  <a:ext uri="{FF2B5EF4-FFF2-40B4-BE49-F238E27FC236}">
                    <a16:creationId xmlns:a16="http://schemas.microsoft.com/office/drawing/2014/main" id="{5BEBA7EF-4BDF-470C-BC3F-024A9166CB01}"/>
                  </a:ext>
                </a:extLst>
              </p:cNvPr>
              <p:cNvSpPr txBox="1"/>
              <p:nvPr userDrawn="1"/>
            </p:nvSpPr>
            <p:spPr>
              <a:xfrm>
                <a:off x="-3090391" y="1703359"/>
                <a:ext cx="1150079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Vorm opmaken…</a:t>
                </a:r>
              </a:p>
            </p:txBody>
          </p:sp>
          <p:sp>
            <p:nvSpPr>
              <p:cNvPr id="306" name="Vrije vorm: vorm 305">
                <a:extLst>
                  <a:ext uri="{FF2B5EF4-FFF2-40B4-BE49-F238E27FC236}">
                    <a16:creationId xmlns:a16="http://schemas.microsoft.com/office/drawing/2014/main" id="{642CB396-B85E-48FA-986B-829DF49A830D}"/>
                  </a:ext>
                </a:extLst>
              </p:cNvPr>
              <p:cNvSpPr/>
              <p:nvPr userDrawn="1"/>
            </p:nvSpPr>
            <p:spPr>
              <a:xfrm>
                <a:off x="-1908783" y="1768582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7" name="Rechthoek: afgeronde hoeken 306">
                <a:extLst>
                  <a:ext uri="{FF2B5EF4-FFF2-40B4-BE49-F238E27FC236}">
                    <a16:creationId xmlns:a16="http://schemas.microsoft.com/office/drawing/2014/main" id="{7CA05234-4556-4060-8DE0-A878F29B6C4C}"/>
                  </a:ext>
                </a:extLst>
              </p:cNvPr>
              <p:cNvSpPr/>
              <p:nvPr userDrawn="1"/>
            </p:nvSpPr>
            <p:spPr>
              <a:xfrm>
                <a:off x="-3142832" y="1431436"/>
                <a:ext cx="46013" cy="155567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8" name="Rechthoek: afgeronde hoeken 307">
                <a:extLst>
                  <a:ext uri="{FF2B5EF4-FFF2-40B4-BE49-F238E27FC236}">
                    <a16:creationId xmlns:a16="http://schemas.microsoft.com/office/drawing/2014/main" id="{25414DD9-FCB2-4B2D-B98B-6BB33DE9B46F}"/>
                  </a:ext>
                </a:extLst>
              </p:cNvPr>
              <p:cNvSpPr/>
              <p:nvPr userDrawn="1"/>
            </p:nvSpPr>
            <p:spPr>
              <a:xfrm>
                <a:off x="-3244585" y="1493351"/>
                <a:ext cx="34272" cy="34272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9" name="Rechthoek 308">
                <a:extLst>
                  <a:ext uri="{FF2B5EF4-FFF2-40B4-BE49-F238E27FC236}">
                    <a16:creationId xmlns:a16="http://schemas.microsoft.com/office/drawing/2014/main" id="{59DF0337-BC7C-4989-95D8-39362DFDB23B}"/>
                  </a:ext>
                </a:extLst>
              </p:cNvPr>
              <p:cNvSpPr/>
              <p:nvPr userDrawn="1"/>
            </p:nvSpPr>
            <p:spPr>
              <a:xfrm>
                <a:off x="-3234192" y="1435895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Pijl: punthaak 309">
                <a:extLst>
                  <a:ext uri="{FF2B5EF4-FFF2-40B4-BE49-F238E27FC236}">
                    <a16:creationId xmlns:a16="http://schemas.microsoft.com/office/drawing/2014/main" id="{8ABC4FFD-5264-4537-BA9F-FFB3CA2A1F71}"/>
                  </a:ext>
                </a:extLst>
              </p:cNvPr>
              <p:cNvSpPr/>
              <p:nvPr userDrawn="1"/>
            </p:nvSpPr>
            <p:spPr>
              <a:xfrm rot="16200000">
                <a:off x="-3244286" y="1420769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Rechthoek 310">
                <a:extLst>
                  <a:ext uri="{FF2B5EF4-FFF2-40B4-BE49-F238E27FC236}">
                    <a16:creationId xmlns:a16="http://schemas.microsoft.com/office/drawing/2014/main" id="{2397C7BE-9E88-4240-8543-6B7D6E332B48}"/>
                  </a:ext>
                </a:extLst>
              </p:cNvPr>
              <p:cNvSpPr/>
              <p:nvPr userDrawn="1"/>
            </p:nvSpPr>
            <p:spPr>
              <a:xfrm flipV="1">
                <a:off x="-3234192" y="1543744"/>
                <a:ext cx="21280" cy="41469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2" name="Pijl: punthaak 311">
                <a:extLst>
                  <a:ext uri="{FF2B5EF4-FFF2-40B4-BE49-F238E27FC236}">
                    <a16:creationId xmlns:a16="http://schemas.microsoft.com/office/drawing/2014/main" id="{27A277F6-2394-4E89-9B90-1EB0089BCE2F}"/>
                  </a:ext>
                </a:extLst>
              </p:cNvPr>
              <p:cNvSpPr/>
              <p:nvPr userDrawn="1"/>
            </p:nvSpPr>
            <p:spPr>
              <a:xfrm rot="5400000" flipV="1">
                <a:off x="-3244286" y="1539955"/>
                <a:ext cx="41469" cy="60384"/>
              </a:xfrm>
              <a:prstGeom prst="chevron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13" name="Rechte verbindingslijn 312">
                <a:extLst>
                  <a:ext uri="{FF2B5EF4-FFF2-40B4-BE49-F238E27FC236}">
                    <a16:creationId xmlns:a16="http://schemas.microsoft.com/office/drawing/2014/main" id="{F68834B0-01AC-45A8-AE82-4FAF0FCD40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43230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cxnSp>
            <p:nvCxnSpPr>
              <p:cNvPr id="314" name="Rechte verbindingslijn 313">
                <a:extLst>
                  <a:ext uri="{FF2B5EF4-FFF2-40B4-BE49-F238E27FC236}">
                    <a16:creationId xmlns:a16="http://schemas.microsoft.com/office/drawing/2014/main" id="{1A8E4584-3B4F-4A10-B057-023CE9D385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02653" y="1585650"/>
                <a:ext cx="66956" cy="0"/>
              </a:xfrm>
              <a:prstGeom prst="line">
                <a:avLst/>
              </a:prstGeom>
              <a:noFill/>
              <a:ln w="12700" cap="rnd" cmpd="sng" algn="ctr">
                <a:solidFill>
                  <a:srgbClr val="818181"/>
                </a:solidFill>
                <a:prstDash val="sysDot"/>
              </a:ln>
              <a:effectLst/>
            </p:spPr>
          </p:cxnSp>
          <p:sp>
            <p:nvSpPr>
              <p:cNvPr id="315" name="Vrije vorm: vorm 314">
                <a:extLst>
                  <a:ext uri="{FF2B5EF4-FFF2-40B4-BE49-F238E27FC236}">
                    <a16:creationId xmlns:a16="http://schemas.microsoft.com/office/drawing/2014/main" id="{F5DB6094-F3AF-42B5-847A-F2F4A3FACF3B}"/>
                  </a:ext>
                </a:extLst>
              </p:cNvPr>
              <p:cNvSpPr/>
              <p:nvPr userDrawn="1"/>
            </p:nvSpPr>
            <p:spPr>
              <a:xfrm>
                <a:off x="-3175561" y="1707315"/>
                <a:ext cx="42279" cy="61833"/>
              </a:xfrm>
              <a:custGeom>
                <a:avLst/>
                <a:gdLst>
                  <a:gd name="connsiteX0" fmla="*/ 50006 w 111919"/>
                  <a:gd name="connsiteY0" fmla="*/ 64294 h 145256"/>
                  <a:gd name="connsiteX1" fmla="*/ 47625 w 111919"/>
                  <a:gd name="connsiteY1" fmla="*/ 145256 h 145256"/>
                  <a:gd name="connsiteX2" fmla="*/ 111919 w 111919"/>
                  <a:gd name="connsiteY2" fmla="*/ 92869 h 145256"/>
                  <a:gd name="connsiteX3" fmla="*/ 111919 w 111919"/>
                  <a:gd name="connsiteY3" fmla="*/ 28575 h 145256"/>
                  <a:gd name="connsiteX4" fmla="*/ 52387 w 111919"/>
                  <a:gd name="connsiteY4" fmla="*/ 0 h 145256"/>
                  <a:gd name="connsiteX5" fmla="*/ 4762 w 111919"/>
                  <a:gd name="connsiteY5" fmla="*/ 11906 h 145256"/>
                  <a:gd name="connsiteX6" fmla="*/ 0 w 111919"/>
                  <a:gd name="connsiteY6" fmla="*/ 45244 h 145256"/>
                  <a:gd name="connsiteX7" fmla="*/ 50006 w 111919"/>
                  <a:gd name="connsiteY7" fmla="*/ 64294 h 145256"/>
                  <a:gd name="connsiteX0" fmla="*/ 50006 w 124049"/>
                  <a:gd name="connsiteY0" fmla="*/ 64294 h 145256"/>
                  <a:gd name="connsiteX1" fmla="*/ 47625 w 124049"/>
                  <a:gd name="connsiteY1" fmla="*/ 145256 h 145256"/>
                  <a:gd name="connsiteX2" fmla="*/ 111919 w 124049"/>
                  <a:gd name="connsiteY2" fmla="*/ 92869 h 145256"/>
                  <a:gd name="connsiteX3" fmla="*/ 111919 w 124049"/>
                  <a:gd name="connsiteY3" fmla="*/ 28575 h 145256"/>
                  <a:gd name="connsiteX4" fmla="*/ 52387 w 124049"/>
                  <a:gd name="connsiteY4" fmla="*/ 0 h 145256"/>
                  <a:gd name="connsiteX5" fmla="*/ 4762 w 124049"/>
                  <a:gd name="connsiteY5" fmla="*/ 11906 h 145256"/>
                  <a:gd name="connsiteX6" fmla="*/ 0 w 124049"/>
                  <a:gd name="connsiteY6" fmla="*/ 45244 h 145256"/>
                  <a:gd name="connsiteX7" fmla="*/ 50006 w 124049"/>
                  <a:gd name="connsiteY7" fmla="*/ 64294 h 145256"/>
                  <a:gd name="connsiteX0" fmla="*/ 50006 w 123624"/>
                  <a:gd name="connsiteY0" fmla="*/ 64294 h 145256"/>
                  <a:gd name="connsiteX1" fmla="*/ 47625 w 123624"/>
                  <a:gd name="connsiteY1" fmla="*/ 145256 h 145256"/>
                  <a:gd name="connsiteX2" fmla="*/ 111919 w 123624"/>
                  <a:gd name="connsiteY2" fmla="*/ 92869 h 145256"/>
                  <a:gd name="connsiteX3" fmla="*/ 111919 w 123624"/>
                  <a:gd name="connsiteY3" fmla="*/ 28575 h 145256"/>
                  <a:gd name="connsiteX4" fmla="*/ 52387 w 123624"/>
                  <a:gd name="connsiteY4" fmla="*/ 0 h 145256"/>
                  <a:gd name="connsiteX5" fmla="*/ 4762 w 123624"/>
                  <a:gd name="connsiteY5" fmla="*/ 11906 h 145256"/>
                  <a:gd name="connsiteX6" fmla="*/ 0 w 123624"/>
                  <a:gd name="connsiteY6" fmla="*/ 45244 h 145256"/>
                  <a:gd name="connsiteX7" fmla="*/ 50006 w 123624"/>
                  <a:gd name="connsiteY7" fmla="*/ 64294 h 145256"/>
                  <a:gd name="connsiteX0" fmla="*/ 50006 w 123624"/>
                  <a:gd name="connsiteY0" fmla="*/ 67517 h 148479"/>
                  <a:gd name="connsiteX1" fmla="*/ 47625 w 123624"/>
                  <a:gd name="connsiteY1" fmla="*/ 148479 h 148479"/>
                  <a:gd name="connsiteX2" fmla="*/ 111919 w 123624"/>
                  <a:gd name="connsiteY2" fmla="*/ 96092 h 148479"/>
                  <a:gd name="connsiteX3" fmla="*/ 111919 w 123624"/>
                  <a:gd name="connsiteY3" fmla="*/ 31798 h 148479"/>
                  <a:gd name="connsiteX4" fmla="*/ 52387 w 123624"/>
                  <a:gd name="connsiteY4" fmla="*/ 3223 h 148479"/>
                  <a:gd name="connsiteX5" fmla="*/ 4762 w 123624"/>
                  <a:gd name="connsiteY5" fmla="*/ 15129 h 148479"/>
                  <a:gd name="connsiteX6" fmla="*/ 0 w 123624"/>
                  <a:gd name="connsiteY6" fmla="*/ 48467 h 148479"/>
                  <a:gd name="connsiteX7" fmla="*/ 50006 w 123624"/>
                  <a:gd name="connsiteY7" fmla="*/ 67517 h 148479"/>
                  <a:gd name="connsiteX0" fmla="*/ 50006 w 118952"/>
                  <a:gd name="connsiteY0" fmla="*/ 73868 h 154830"/>
                  <a:gd name="connsiteX1" fmla="*/ 47625 w 118952"/>
                  <a:gd name="connsiteY1" fmla="*/ 154830 h 154830"/>
                  <a:gd name="connsiteX2" fmla="*/ 111919 w 118952"/>
                  <a:gd name="connsiteY2" fmla="*/ 102443 h 154830"/>
                  <a:gd name="connsiteX3" fmla="*/ 111919 w 118952"/>
                  <a:gd name="connsiteY3" fmla="*/ 38149 h 154830"/>
                  <a:gd name="connsiteX4" fmla="*/ 64294 w 118952"/>
                  <a:gd name="connsiteY4" fmla="*/ 2430 h 154830"/>
                  <a:gd name="connsiteX5" fmla="*/ 4762 w 118952"/>
                  <a:gd name="connsiteY5" fmla="*/ 21480 h 154830"/>
                  <a:gd name="connsiteX6" fmla="*/ 0 w 118952"/>
                  <a:gd name="connsiteY6" fmla="*/ 54818 h 154830"/>
                  <a:gd name="connsiteX7" fmla="*/ 50006 w 118952"/>
                  <a:gd name="connsiteY7" fmla="*/ 73868 h 154830"/>
                  <a:gd name="connsiteX0" fmla="*/ 50006 w 118952"/>
                  <a:gd name="connsiteY0" fmla="*/ 71438 h 152400"/>
                  <a:gd name="connsiteX1" fmla="*/ 47625 w 118952"/>
                  <a:gd name="connsiteY1" fmla="*/ 152400 h 152400"/>
                  <a:gd name="connsiteX2" fmla="*/ 111919 w 118952"/>
                  <a:gd name="connsiteY2" fmla="*/ 100013 h 152400"/>
                  <a:gd name="connsiteX3" fmla="*/ 111919 w 118952"/>
                  <a:gd name="connsiteY3" fmla="*/ 35719 h 152400"/>
                  <a:gd name="connsiteX4" fmla="*/ 64294 w 118952"/>
                  <a:gd name="connsiteY4" fmla="*/ 0 h 152400"/>
                  <a:gd name="connsiteX5" fmla="*/ 0 w 118952"/>
                  <a:gd name="connsiteY5" fmla="*/ 52388 h 152400"/>
                  <a:gd name="connsiteX6" fmla="*/ 50006 w 118952"/>
                  <a:gd name="connsiteY6" fmla="*/ 71438 h 152400"/>
                  <a:gd name="connsiteX0" fmla="*/ 50006 w 118952"/>
                  <a:gd name="connsiteY0" fmla="*/ 71735 h 152697"/>
                  <a:gd name="connsiteX1" fmla="*/ 47625 w 118952"/>
                  <a:gd name="connsiteY1" fmla="*/ 152697 h 152697"/>
                  <a:gd name="connsiteX2" fmla="*/ 111919 w 118952"/>
                  <a:gd name="connsiteY2" fmla="*/ 100310 h 152697"/>
                  <a:gd name="connsiteX3" fmla="*/ 111919 w 118952"/>
                  <a:gd name="connsiteY3" fmla="*/ 36016 h 152697"/>
                  <a:gd name="connsiteX4" fmla="*/ 64294 w 118952"/>
                  <a:gd name="connsiteY4" fmla="*/ 297 h 152697"/>
                  <a:gd name="connsiteX5" fmla="*/ 0 w 118952"/>
                  <a:gd name="connsiteY5" fmla="*/ 52685 h 152697"/>
                  <a:gd name="connsiteX6" fmla="*/ 50006 w 118952"/>
                  <a:gd name="connsiteY6" fmla="*/ 71735 h 152697"/>
                  <a:gd name="connsiteX0" fmla="*/ 50006 w 118952"/>
                  <a:gd name="connsiteY0" fmla="*/ 71961 h 152923"/>
                  <a:gd name="connsiteX1" fmla="*/ 47625 w 118952"/>
                  <a:gd name="connsiteY1" fmla="*/ 152923 h 152923"/>
                  <a:gd name="connsiteX2" fmla="*/ 111919 w 118952"/>
                  <a:gd name="connsiteY2" fmla="*/ 100536 h 152923"/>
                  <a:gd name="connsiteX3" fmla="*/ 111919 w 118952"/>
                  <a:gd name="connsiteY3" fmla="*/ 36242 h 152923"/>
                  <a:gd name="connsiteX4" fmla="*/ 64294 w 118952"/>
                  <a:gd name="connsiteY4" fmla="*/ 523 h 152923"/>
                  <a:gd name="connsiteX5" fmla="*/ 0 w 118952"/>
                  <a:gd name="connsiteY5" fmla="*/ 52911 h 152923"/>
                  <a:gd name="connsiteX6" fmla="*/ 50006 w 118952"/>
                  <a:gd name="connsiteY6" fmla="*/ 71961 h 152923"/>
                  <a:gd name="connsiteX0" fmla="*/ 50006 w 118480"/>
                  <a:gd name="connsiteY0" fmla="*/ 71961 h 152923"/>
                  <a:gd name="connsiteX1" fmla="*/ 47625 w 118480"/>
                  <a:gd name="connsiteY1" fmla="*/ 152923 h 152923"/>
                  <a:gd name="connsiteX2" fmla="*/ 111919 w 118480"/>
                  <a:gd name="connsiteY2" fmla="*/ 100536 h 152923"/>
                  <a:gd name="connsiteX3" fmla="*/ 111919 w 118480"/>
                  <a:gd name="connsiteY3" fmla="*/ 36242 h 152923"/>
                  <a:gd name="connsiteX4" fmla="*/ 64294 w 118480"/>
                  <a:gd name="connsiteY4" fmla="*/ 523 h 152923"/>
                  <a:gd name="connsiteX5" fmla="*/ 0 w 118480"/>
                  <a:gd name="connsiteY5" fmla="*/ 52911 h 152923"/>
                  <a:gd name="connsiteX6" fmla="*/ 50006 w 118480"/>
                  <a:gd name="connsiteY6" fmla="*/ 71961 h 1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8480" h="152923">
                    <a:moveTo>
                      <a:pt x="50006" y="71961"/>
                    </a:moveTo>
                    <a:cubicBezTo>
                      <a:pt x="49212" y="98948"/>
                      <a:pt x="48419" y="125936"/>
                      <a:pt x="47625" y="152923"/>
                    </a:cubicBezTo>
                    <a:cubicBezTo>
                      <a:pt x="69056" y="135461"/>
                      <a:pt x="102395" y="122761"/>
                      <a:pt x="111919" y="100536"/>
                    </a:cubicBezTo>
                    <a:cubicBezTo>
                      <a:pt x="121443" y="78311"/>
                      <a:pt x="119856" y="52911"/>
                      <a:pt x="111919" y="36242"/>
                    </a:cubicBezTo>
                    <a:cubicBezTo>
                      <a:pt x="103982" y="19573"/>
                      <a:pt x="94853" y="4888"/>
                      <a:pt x="64294" y="523"/>
                    </a:cubicBezTo>
                    <a:cubicBezTo>
                      <a:pt x="33735" y="-3842"/>
                      <a:pt x="0" y="19574"/>
                      <a:pt x="0" y="52911"/>
                    </a:cubicBezTo>
                    <a:lnTo>
                      <a:pt x="50006" y="71961"/>
                    </a:ln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Rechthoek: afgeronde hoeken 315">
                <a:extLst>
                  <a:ext uri="{FF2B5EF4-FFF2-40B4-BE49-F238E27FC236}">
                    <a16:creationId xmlns:a16="http://schemas.microsoft.com/office/drawing/2014/main" id="{3442A8EC-BF2C-415C-9E8D-F345234AE3F5}"/>
                  </a:ext>
                </a:extLst>
              </p:cNvPr>
              <p:cNvSpPr/>
              <p:nvPr userDrawn="1"/>
            </p:nvSpPr>
            <p:spPr>
              <a:xfrm rot="2770829">
                <a:off x="-3234197" y="1703273"/>
                <a:ext cx="57923" cy="72481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7" name="Vrije vorm: vorm 316">
                <a:extLst>
                  <a:ext uri="{FF2B5EF4-FFF2-40B4-BE49-F238E27FC236}">
                    <a16:creationId xmlns:a16="http://schemas.microsoft.com/office/drawing/2014/main" id="{DED60C9B-8F4B-40BA-802B-8840B4F8F9C2}"/>
                  </a:ext>
                </a:extLst>
              </p:cNvPr>
              <p:cNvSpPr/>
              <p:nvPr userDrawn="1"/>
            </p:nvSpPr>
            <p:spPr>
              <a:xfrm>
                <a:off x="-3237180" y="1677339"/>
                <a:ext cx="42279" cy="55298"/>
              </a:xfrm>
              <a:custGeom>
                <a:avLst/>
                <a:gdLst>
                  <a:gd name="connsiteX0" fmla="*/ 76475 w 79906"/>
                  <a:gd name="connsiteY0" fmla="*/ 104510 h 104510"/>
                  <a:gd name="connsiteX1" fmla="*/ 71712 w 79906"/>
                  <a:gd name="connsiteY1" fmla="*/ 6879 h 104510"/>
                  <a:gd name="connsiteX2" fmla="*/ 5037 w 79906"/>
                  <a:gd name="connsiteY2" fmla="*/ 16404 h 104510"/>
                  <a:gd name="connsiteX3" fmla="*/ 9800 w 79906"/>
                  <a:gd name="connsiteY3" fmla="*/ 83079 h 104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906" h="104510">
                    <a:moveTo>
                      <a:pt x="76475" y="104510"/>
                    </a:moveTo>
                    <a:cubicBezTo>
                      <a:pt x="80046" y="63036"/>
                      <a:pt x="83618" y="21563"/>
                      <a:pt x="71712" y="6879"/>
                    </a:cubicBezTo>
                    <a:cubicBezTo>
                      <a:pt x="59806" y="-7805"/>
                      <a:pt x="15356" y="3704"/>
                      <a:pt x="5037" y="16404"/>
                    </a:cubicBezTo>
                    <a:cubicBezTo>
                      <a:pt x="-5282" y="29104"/>
                      <a:pt x="2259" y="56091"/>
                      <a:pt x="9800" y="83079"/>
                    </a:cubicBezTo>
                  </a:path>
                </a:pathLst>
              </a:custGeom>
              <a:noFill/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8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Vrije vorm: vorm 317">
                <a:extLst>
                  <a:ext uri="{FF2B5EF4-FFF2-40B4-BE49-F238E27FC236}">
                    <a16:creationId xmlns:a16="http://schemas.microsoft.com/office/drawing/2014/main" id="{A1B2BB2C-412B-4FCA-AC99-9A2221B4562A}"/>
                  </a:ext>
                </a:extLst>
              </p:cNvPr>
              <p:cNvSpPr/>
              <p:nvPr userDrawn="1"/>
            </p:nvSpPr>
            <p:spPr>
              <a:xfrm>
                <a:off x="-3147647" y="1714096"/>
                <a:ext cx="57254" cy="77074"/>
              </a:xfrm>
              <a:custGeom>
                <a:avLst/>
                <a:gdLst>
                  <a:gd name="connsiteX0" fmla="*/ 0 w 61912"/>
                  <a:gd name="connsiteY0" fmla="*/ 80963 h 80963"/>
                  <a:gd name="connsiteX1" fmla="*/ 57150 w 61912"/>
                  <a:gd name="connsiteY1" fmla="*/ 0 h 80963"/>
                  <a:gd name="connsiteX2" fmla="*/ 61912 w 61912"/>
                  <a:gd name="connsiteY2" fmla="*/ 50006 h 80963"/>
                  <a:gd name="connsiteX3" fmla="*/ 0 w 61912"/>
                  <a:gd name="connsiteY3" fmla="*/ 80963 h 80963"/>
                  <a:gd name="connsiteX0" fmla="*/ 0 w 61912"/>
                  <a:gd name="connsiteY0" fmla="*/ 80963 h 83344"/>
                  <a:gd name="connsiteX1" fmla="*/ 57150 w 61912"/>
                  <a:gd name="connsiteY1" fmla="*/ 0 h 83344"/>
                  <a:gd name="connsiteX2" fmla="*/ 61912 w 61912"/>
                  <a:gd name="connsiteY2" fmla="*/ 50006 h 83344"/>
                  <a:gd name="connsiteX3" fmla="*/ 19050 w 61912"/>
                  <a:gd name="connsiteY3" fmla="*/ 83344 h 83344"/>
                  <a:gd name="connsiteX4" fmla="*/ 0 w 61912"/>
                  <a:gd name="connsiteY4" fmla="*/ 8096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912" h="83344">
                    <a:moveTo>
                      <a:pt x="0" y="80963"/>
                    </a:moveTo>
                    <a:lnTo>
                      <a:pt x="57150" y="0"/>
                    </a:lnTo>
                    <a:lnTo>
                      <a:pt x="61912" y="50006"/>
                    </a:lnTo>
                    <a:cubicBezTo>
                      <a:pt x="48418" y="56356"/>
                      <a:pt x="32544" y="76994"/>
                      <a:pt x="19050" y="83344"/>
                    </a:cubicBezTo>
                    <a:lnTo>
                      <a:pt x="0" y="80963"/>
                    </a:lnTo>
                    <a:close/>
                  </a:path>
                </a:pathLst>
              </a:cu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9" name="Ovaal 318">
                <a:extLst>
                  <a:ext uri="{FF2B5EF4-FFF2-40B4-BE49-F238E27FC236}">
                    <a16:creationId xmlns:a16="http://schemas.microsoft.com/office/drawing/2014/main" id="{B01F8F5B-3BC0-4037-92A3-580182F4282C}"/>
                  </a:ext>
                </a:extLst>
              </p:cNvPr>
              <p:cNvSpPr/>
              <p:nvPr userDrawn="1"/>
            </p:nvSpPr>
            <p:spPr>
              <a:xfrm rot="12332780">
                <a:off x="-3185085" y="1782358"/>
                <a:ext cx="50650" cy="5725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4D82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0" name="Gelijkbenige driehoek 34">
                <a:extLst>
                  <a:ext uri="{FF2B5EF4-FFF2-40B4-BE49-F238E27FC236}">
                    <a16:creationId xmlns:a16="http://schemas.microsoft.com/office/drawing/2014/main" id="{06CF1308-E559-416E-B459-6B84B9E692FA}"/>
                  </a:ext>
                </a:extLst>
              </p:cNvPr>
              <p:cNvSpPr/>
              <p:nvPr userDrawn="1"/>
            </p:nvSpPr>
            <p:spPr>
              <a:xfrm rot="14772351">
                <a:off x="-3215597" y="1797313"/>
                <a:ext cx="52327" cy="57916"/>
              </a:xfrm>
              <a:custGeom>
                <a:avLst/>
                <a:gdLst>
                  <a:gd name="connsiteX0" fmla="*/ 0 w 56584"/>
                  <a:gd name="connsiteY0" fmla="*/ 55534 h 55534"/>
                  <a:gd name="connsiteX1" fmla="*/ 28292 w 56584"/>
                  <a:gd name="connsiteY1" fmla="*/ 0 h 55534"/>
                  <a:gd name="connsiteX2" fmla="*/ 56584 w 56584"/>
                  <a:gd name="connsiteY2" fmla="*/ 55534 h 55534"/>
                  <a:gd name="connsiteX3" fmla="*/ 0 w 56584"/>
                  <a:gd name="connsiteY3" fmla="*/ 55534 h 55534"/>
                  <a:gd name="connsiteX0" fmla="*/ 0 w 56584"/>
                  <a:gd name="connsiteY0" fmla="*/ 55534 h 60261"/>
                  <a:gd name="connsiteX1" fmla="*/ 28292 w 56584"/>
                  <a:gd name="connsiteY1" fmla="*/ 0 h 60261"/>
                  <a:gd name="connsiteX2" fmla="*/ 56584 w 56584"/>
                  <a:gd name="connsiteY2" fmla="*/ 55534 h 60261"/>
                  <a:gd name="connsiteX3" fmla="*/ 0 w 56584"/>
                  <a:gd name="connsiteY3" fmla="*/ 55534 h 60261"/>
                  <a:gd name="connsiteX0" fmla="*/ 0 w 56584"/>
                  <a:gd name="connsiteY0" fmla="*/ 55534 h 62627"/>
                  <a:gd name="connsiteX1" fmla="*/ 28292 w 56584"/>
                  <a:gd name="connsiteY1" fmla="*/ 0 h 62627"/>
                  <a:gd name="connsiteX2" fmla="*/ 56584 w 56584"/>
                  <a:gd name="connsiteY2" fmla="*/ 55534 h 62627"/>
                  <a:gd name="connsiteX3" fmla="*/ 0 w 56584"/>
                  <a:gd name="connsiteY3" fmla="*/ 55534 h 6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584" h="62627">
                    <a:moveTo>
                      <a:pt x="0" y="55534"/>
                    </a:moveTo>
                    <a:lnTo>
                      <a:pt x="28292" y="0"/>
                    </a:lnTo>
                    <a:lnTo>
                      <a:pt x="56584" y="55534"/>
                    </a:lnTo>
                    <a:cubicBezTo>
                      <a:pt x="44518" y="63735"/>
                      <a:pt x="19376" y="66171"/>
                      <a:pt x="0" y="55534"/>
                    </a:cubicBezTo>
                    <a:close/>
                  </a:path>
                </a:pathLst>
              </a:cu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8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6" name="Groep 285">
              <a:extLst>
                <a:ext uri="{FF2B5EF4-FFF2-40B4-BE49-F238E27FC236}">
                  <a16:creationId xmlns:a16="http://schemas.microsoft.com/office/drawing/2014/main" id="{F2FAE573-EE21-4D62-8DDB-82DACB01DF62}"/>
                </a:ext>
              </a:extLst>
            </p:cNvPr>
            <p:cNvGrpSpPr/>
            <p:nvPr userDrawn="1"/>
          </p:nvGrpSpPr>
          <p:grpSpPr>
            <a:xfrm>
              <a:off x="-3323231" y="3670019"/>
              <a:ext cx="2734765" cy="262633"/>
              <a:chOff x="5114260" y="1193211"/>
              <a:chExt cx="2516594" cy="241682"/>
            </a:xfrm>
          </p:grpSpPr>
          <p:sp>
            <p:nvSpPr>
              <p:cNvPr id="295" name="Rechthoek 294">
                <a:extLst>
                  <a:ext uri="{FF2B5EF4-FFF2-40B4-BE49-F238E27FC236}">
                    <a16:creationId xmlns:a16="http://schemas.microsoft.com/office/drawing/2014/main" id="{22084AD9-A1D1-4F2A-86A6-52CBFE3D304B}"/>
                  </a:ext>
                </a:extLst>
              </p:cNvPr>
              <p:cNvSpPr/>
              <p:nvPr userDrawn="1"/>
            </p:nvSpPr>
            <p:spPr>
              <a:xfrm>
                <a:off x="5114260" y="1193211"/>
                <a:ext cx="2516594" cy="241682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6" name="Tekstvak 295">
                <a:extLst>
                  <a:ext uri="{FF2B5EF4-FFF2-40B4-BE49-F238E27FC236}">
                    <a16:creationId xmlns:a16="http://schemas.microsoft.com/office/drawing/2014/main" id="{18C16D56-0B76-4226-82A7-CBE0BD6DCFD0}"/>
                  </a:ext>
                </a:extLst>
              </p:cNvPr>
              <p:cNvSpPr txBox="1"/>
              <p:nvPr userDrawn="1"/>
            </p:nvSpPr>
            <p:spPr>
              <a:xfrm>
                <a:off x="5121009" y="1214216"/>
                <a:ext cx="1156604" cy="212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1217512" rtl="0" eaLnBrk="1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u="none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Door</a:t>
                </a:r>
                <a:r>
                  <a:rPr lang="nl-NL" sz="900" b="0" u="sng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z</a:t>
                </a:r>
                <a:r>
                  <a:rPr lang="nl-NL" sz="900" b="0" u="none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ichtigheid</a:t>
                </a:r>
              </a:p>
            </p:txBody>
          </p:sp>
          <p:cxnSp>
            <p:nvCxnSpPr>
              <p:cNvPr id="297" name="Rechte verbindingslijn 296">
                <a:extLst>
                  <a:ext uri="{FF2B5EF4-FFF2-40B4-BE49-F238E27FC236}">
                    <a16:creationId xmlns:a16="http://schemas.microsoft.com/office/drawing/2014/main" id="{47D6E073-10ED-40C0-80F0-EDAEB59FBCA4}"/>
                  </a:ext>
                </a:extLst>
              </p:cNvPr>
              <p:cNvCxnSpPr>
                <a:cxnSpLocks/>
                <a:endCxn id="301" idx="1"/>
              </p:cNvCxnSpPr>
              <p:nvPr userDrawn="1"/>
            </p:nvCxnSpPr>
            <p:spPr>
              <a:xfrm>
                <a:off x="5949074" y="1317963"/>
                <a:ext cx="95848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9D9FA1"/>
                </a:solidFill>
                <a:prstDash val="solid"/>
              </a:ln>
              <a:effectLst/>
            </p:spPr>
          </p:cxnSp>
          <p:sp>
            <p:nvSpPr>
              <p:cNvPr id="298" name="Rechthoek 297">
                <a:extLst>
                  <a:ext uri="{FF2B5EF4-FFF2-40B4-BE49-F238E27FC236}">
                    <a16:creationId xmlns:a16="http://schemas.microsoft.com/office/drawing/2014/main" id="{A7884894-AEB4-4919-9817-EE6B3EC3AD51}"/>
                  </a:ext>
                </a:extLst>
              </p:cNvPr>
              <p:cNvSpPr/>
              <p:nvPr userDrawn="1"/>
            </p:nvSpPr>
            <p:spPr>
              <a:xfrm>
                <a:off x="7020991" y="1230251"/>
                <a:ext cx="570656" cy="15949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l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100%</a:t>
                </a:r>
              </a:p>
            </p:txBody>
          </p:sp>
          <p:sp>
            <p:nvSpPr>
              <p:cNvPr id="299" name="Gelijkbenige driehoek 298">
                <a:extLst>
                  <a:ext uri="{FF2B5EF4-FFF2-40B4-BE49-F238E27FC236}">
                    <a16:creationId xmlns:a16="http://schemas.microsoft.com/office/drawing/2014/main" id="{89646DEA-748A-4482-A6F5-AF6207276AD3}"/>
                  </a:ext>
                </a:extLst>
              </p:cNvPr>
              <p:cNvSpPr/>
              <p:nvPr userDrawn="1"/>
            </p:nvSpPr>
            <p:spPr>
              <a:xfrm>
                <a:off x="7508703" y="1255045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0" name="Gelijkbenige driehoek 299">
                <a:extLst>
                  <a:ext uri="{FF2B5EF4-FFF2-40B4-BE49-F238E27FC236}">
                    <a16:creationId xmlns:a16="http://schemas.microsoft.com/office/drawing/2014/main" id="{A10AB0F8-041A-4437-9030-16F684754CA3}"/>
                  </a:ext>
                </a:extLst>
              </p:cNvPr>
              <p:cNvSpPr/>
              <p:nvPr userDrawn="1"/>
            </p:nvSpPr>
            <p:spPr>
              <a:xfrm flipV="1">
                <a:off x="7508703" y="1332327"/>
                <a:ext cx="44712" cy="31855"/>
              </a:xfrm>
              <a:prstGeom prst="triangle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1" name="Rechthoek 300">
                <a:extLst>
                  <a:ext uri="{FF2B5EF4-FFF2-40B4-BE49-F238E27FC236}">
                    <a16:creationId xmlns:a16="http://schemas.microsoft.com/office/drawing/2014/main" id="{FAC487D1-EE8C-46BE-897C-932F62E90516}"/>
                  </a:ext>
                </a:extLst>
              </p:cNvPr>
              <p:cNvSpPr/>
              <p:nvPr userDrawn="1"/>
            </p:nvSpPr>
            <p:spPr>
              <a:xfrm>
                <a:off x="6907553" y="1274066"/>
                <a:ext cx="28792" cy="8779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BEC47932-55F1-434B-945A-8C70843C717E}"/>
                </a:ext>
              </a:extLst>
            </p:cNvPr>
            <p:cNvSpPr/>
            <p:nvPr userDrawn="1"/>
          </p:nvSpPr>
          <p:spPr>
            <a:xfrm>
              <a:off x="-3603859" y="4105053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EA9F3EC0-3BB9-4E92-A9D5-0118653B62B8}"/>
                </a:ext>
              </a:extLst>
            </p:cNvPr>
            <p:cNvSpPr/>
            <p:nvPr userDrawn="1"/>
          </p:nvSpPr>
          <p:spPr>
            <a:xfrm>
              <a:off x="-3319687" y="4105054"/>
              <a:ext cx="2944682" cy="106361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 de doorzichtige vorm en gebruik de sneltoets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Ctrl + K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hyperlink toe te voegen. Klik aan de linker kant van het venster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‘Plaats in dit document’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in de lijst de juiste dia aan. Klik vervolgens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‘OK’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br>
                <a:rPr kumimoji="0" lang="nl-NL" sz="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5D02EC1A-DBB0-49B8-87A7-5738BDE434C3}"/>
                </a:ext>
              </a:extLst>
            </p:cNvPr>
            <p:cNvSpPr/>
            <p:nvPr userDrawn="1"/>
          </p:nvSpPr>
          <p:spPr>
            <a:xfrm>
              <a:off x="-3603859" y="510625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0" name="Rechthoek 289">
              <a:extLst>
                <a:ext uri="{FF2B5EF4-FFF2-40B4-BE49-F238E27FC236}">
                  <a16:creationId xmlns:a16="http://schemas.microsoft.com/office/drawing/2014/main" id="{4E736DE3-4405-46ED-AF22-F46B89539177}"/>
                </a:ext>
              </a:extLst>
            </p:cNvPr>
            <p:cNvSpPr/>
            <p:nvPr userDrawn="1"/>
          </p:nvSpPr>
          <p:spPr>
            <a:xfrm>
              <a:off x="-3319687" y="5106258"/>
              <a:ext cx="2944682" cy="3072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Kopieer de doorzichtige vorm en herhaal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stap 4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Doe dit voor elke menu knop.</a:t>
              </a:r>
            </a:p>
          </p:txBody>
        </p:sp>
        <p:sp>
          <p:nvSpPr>
            <p:cNvPr id="291" name="Rechthoek 290">
              <a:extLst>
                <a:ext uri="{FF2B5EF4-FFF2-40B4-BE49-F238E27FC236}">
                  <a16:creationId xmlns:a16="http://schemas.microsoft.com/office/drawing/2014/main" id="{FB1F8AD6-9FCE-40E6-B67F-809DE83419D3}"/>
                </a:ext>
              </a:extLst>
            </p:cNvPr>
            <p:cNvSpPr/>
            <p:nvPr userDrawn="1"/>
          </p:nvSpPr>
          <p:spPr>
            <a:xfrm>
              <a:off x="-3786437" y="571271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92" name="ICOON_info">
              <a:extLst>
                <a:ext uri="{FF2B5EF4-FFF2-40B4-BE49-F238E27FC236}">
                  <a16:creationId xmlns:a16="http://schemas.microsoft.com/office/drawing/2014/main" id="{DC46040E-214D-42A9-BF16-ECD07FCE9840}"/>
                </a:ext>
              </a:extLst>
            </p:cNvPr>
            <p:cNvGrpSpPr/>
            <p:nvPr userDrawn="1"/>
          </p:nvGrpSpPr>
          <p:grpSpPr>
            <a:xfrm>
              <a:off x="-376736" y="5589737"/>
              <a:ext cx="283685" cy="283685"/>
              <a:chOff x="-510741" y="5913713"/>
              <a:chExt cx="267555" cy="267555"/>
            </a:xfrm>
          </p:grpSpPr>
          <p:sp>
            <p:nvSpPr>
              <p:cNvPr id="293" name="Ovaal 292">
                <a:extLst>
                  <a:ext uri="{FF2B5EF4-FFF2-40B4-BE49-F238E27FC236}">
                    <a16:creationId xmlns:a16="http://schemas.microsoft.com/office/drawing/2014/main" id="{DC03B853-DFC8-4A46-B52C-2F138DD656C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4" name="Graphic 163" descr="Informatie">
                <a:extLst>
                  <a:ext uri="{FF2B5EF4-FFF2-40B4-BE49-F238E27FC236}">
                    <a16:creationId xmlns:a16="http://schemas.microsoft.com/office/drawing/2014/main" id="{8214D228-E58A-4E58-A9F7-825199F7F7F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9" name="HAAK LIJN">
            <a:extLst>
              <a:ext uri="{FF2B5EF4-FFF2-40B4-BE49-F238E27FC236}">
                <a16:creationId xmlns:a16="http://schemas.microsoft.com/office/drawing/2014/main" id="{7122AD50-F3F1-4256-ADF3-4B8573614B2B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0" name="LIJN">
              <a:extLst>
                <a:ext uri="{FF2B5EF4-FFF2-40B4-BE49-F238E27FC236}">
                  <a16:creationId xmlns:a16="http://schemas.microsoft.com/office/drawing/2014/main" id="{203731BA-F1DE-4ED7-8E83-4A678442F8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C1FE5A50-3822-49B5-AF54-D3AE438FD3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62" name="LIJN">
              <a:extLst>
                <a:ext uri="{FF2B5EF4-FFF2-40B4-BE49-F238E27FC236}">
                  <a16:creationId xmlns:a16="http://schemas.microsoft.com/office/drawing/2014/main" id="{445A95D7-522E-4045-BCEC-ADD5199B31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COVER LIJN">
            <a:extLst>
              <a:ext uri="{FF2B5EF4-FFF2-40B4-BE49-F238E27FC236}">
                <a16:creationId xmlns:a16="http://schemas.microsoft.com/office/drawing/2014/main" id="{861D1119-6588-4798-BC08-253A6E15E209}"/>
              </a:ext>
            </a:extLst>
          </p:cNvPr>
          <p:cNvSpPr/>
          <p:nvPr userDrawn="1"/>
        </p:nvSpPr>
        <p:spPr>
          <a:xfrm>
            <a:off x="465873" y="1837460"/>
            <a:ext cx="295660" cy="4483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MENU (INTERACTIEF)</a:t>
            </a:r>
          </a:p>
        </p:txBody>
      </p:sp>
      <p:sp>
        <p:nvSpPr>
          <p:cNvPr id="194" name="Tijdelijke aanduiding voor verticale tekst 193">
            <a:extLst>
              <a:ext uri="{FF2B5EF4-FFF2-40B4-BE49-F238E27FC236}">
                <a16:creationId xmlns:a16="http://schemas.microsoft.com/office/drawing/2014/main" id="{38DAAFB3-FE3F-42B4-8C88-5F57FE159942}"/>
              </a:ext>
            </a:extLst>
          </p:cNvPr>
          <p:cNvSpPr>
            <a:spLocks noGrp="1"/>
          </p:cNvSpPr>
          <p:nvPr userDrawn="1">
            <p:ph type="body" orient="vert" idx="1" hasCustomPrompt="1"/>
          </p:nvPr>
        </p:nvSpPr>
        <p:spPr>
          <a:xfrm>
            <a:off x="-647872" y="1837485"/>
            <a:ext cx="4134886" cy="4476687"/>
          </a:xfrm>
          <a:custGeom>
            <a:avLst/>
            <a:gdLst>
              <a:gd name="connsiteX0" fmla="*/ 0 w 4134886"/>
              <a:gd name="connsiteY0" fmla="*/ 0 h 4476687"/>
              <a:gd name="connsiteX1" fmla="*/ 3612536 w 4134886"/>
              <a:gd name="connsiteY1" fmla="*/ 0 h 4476687"/>
              <a:gd name="connsiteX2" fmla="*/ 4134886 w 4134886"/>
              <a:gd name="connsiteY2" fmla="*/ 2248783 h 4476687"/>
              <a:gd name="connsiteX3" fmla="*/ 4131040 w 4134886"/>
              <a:gd name="connsiteY3" fmla="*/ 2271444 h 4476687"/>
              <a:gd name="connsiteX4" fmla="*/ 3618804 w 4134886"/>
              <a:gd name="connsiteY4" fmla="*/ 4476687 h 4476687"/>
              <a:gd name="connsiteX5" fmla="*/ 6268 w 4134886"/>
              <a:gd name="connsiteY5" fmla="*/ 4476687 h 4476687"/>
              <a:gd name="connsiteX6" fmla="*/ 523059 w 4134886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4886" h="4476687">
                <a:moveTo>
                  <a:pt x="0" y="0"/>
                </a:moveTo>
                <a:lnTo>
                  <a:pt x="3612536" y="0"/>
                </a:lnTo>
                <a:lnTo>
                  <a:pt x="4134886" y="2248783"/>
                </a:lnTo>
                <a:lnTo>
                  <a:pt x="4131040" y="2271444"/>
                </a:lnTo>
                <a:lnTo>
                  <a:pt x="3618804" y="4476687"/>
                </a:lnTo>
                <a:lnTo>
                  <a:pt x="6268" y="4476687"/>
                </a:lnTo>
                <a:lnTo>
                  <a:pt x="523059" y="22518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9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</a:t>
            </a:r>
          </a:p>
        </p:txBody>
      </p:sp>
      <p:sp>
        <p:nvSpPr>
          <p:cNvPr id="196" name="Tijdelijke aanduiding voor verticale tekst 195">
            <a:extLst>
              <a:ext uri="{FF2B5EF4-FFF2-40B4-BE49-F238E27FC236}">
                <a16:creationId xmlns:a16="http://schemas.microsoft.com/office/drawing/2014/main" id="{63194F65-4913-4057-BB8C-63650510F928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2957875" y="1837485"/>
            <a:ext cx="3470561" cy="4476687"/>
          </a:xfrm>
          <a:custGeom>
            <a:avLst/>
            <a:gdLst>
              <a:gd name="connsiteX0" fmla="*/ 0 w 3470561"/>
              <a:gd name="connsiteY0" fmla="*/ 0 h 4476687"/>
              <a:gd name="connsiteX1" fmla="*/ 2946343 w 3470561"/>
              <a:gd name="connsiteY1" fmla="*/ 0 h 4476687"/>
              <a:gd name="connsiteX2" fmla="*/ 3470561 w 3470561"/>
              <a:gd name="connsiteY2" fmla="*/ 2250549 h 4476687"/>
              <a:gd name="connsiteX3" fmla="*/ 3468952 w 3470561"/>
              <a:gd name="connsiteY3" fmla="*/ 2260030 h 4476687"/>
              <a:gd name="connsiteX4" fmla="*/ 2952628 w 3470561"/>
              <a:gd name="connsiteY4" fmla="*/ 4476687 h 4476687"/>
              <a:gd name="connsiteX5" fmla="*/ 6285 w 3470561"/>
              <a:gd name="connsiteY5" fmla="*/ 4476687 h 4476687"/>
              <a:gd name="connsiteX6" fmla="*/ 524518 w 3470561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561" h="4476687">
                <a:moveTo>
                  <a:pt x="0" y="0"/>
                </a:moveTo>
                <a:lnTo>
                  <a:pt x="2946343" y="0"/>
                </a:lnTo>
                <a:lnTo>
                  <a:pt x="3470561" y="2250549"/>
                </a:lnTo>
                <a:lnTo>
                  <a:pt x="3468952" y="2260030"/>
                </a:lnTo>
                <a:lnTo>
                  <a:pt x="2952628" y="4476687"/>
                </a:lnTo>
                <a:lnTo>
                  <a:pt x="6285" y="4476687"/>
                </a:lnTo>
                <a:lnTo>
                  <a:pt x="524518" y="2251835"/>
                </a:lnTo>
                <a:close/>
              </a:path>
            </a:pathLst>
          </a:cu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 </a:t>
            </a:r>
          </a:p>
        </p:txBody>
      </p:sp>
      <p:sp>
        <p:nvSpPr>
          <p:cNvPr id="198" name="Tijdelijke aanduiding voor verticale tekst 197">
            <a:extLst>
              <a:ext uri="{FF2B5EF4-FFF2-40B4-BE49-F238E27FC236}">
                <a16:creationId xmlns:a16="http://schemas.microsoft.com/office/drawing/2014/main" id="{EDFBFD0F-E3DF-40DE-A4EA-70517F0C31D4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5899297" y="1837485"/>
            <a:ext cx="3470561" cy="4476687"/>
          </a:xfrm>
          <a:custGeom>
            <a:avLst/>
            <a:gdLst>
              <a:gd name="connsiteX0" fmla="*/ 0 w 3470561"/>
              <a:gd name="connsiteY0" fmla="*/ 0 h 4476687"/>
              <a:gd name="connsiteX1" fmla="*/ 2946342 w 3470561"/>
              <a:gd name="connsiteY1" fmla="*/ 0 h 4476687"/>
              <a:gd name="connsiteX2" fmla="*/ 3470561 w 3470561"/>
              <a:gd name="connsiteY2" fmla="*/ 2250549 h 4476687"/>
              <a:gd name="connsiteX3" fmla="*/ 3468952 w 3470561"/>
              <a:gd name="connsiteY3" fmla="*/ 2260030 h 4476687"/>
              <a:gd name="connsiteX4" fmla="*/ 2952627 w 3470561"/>
              <a:gd name="connsiteY4" fmla="*/ 4476687 h 4476687"/>
              <a:gd name="connsiteX5" fmla="*/ 6285 w 3470561"/>
              <a:gd name="connsiteY5" fmla="*/ 4476687 h 4476687"/>
              <a:gd name="connsiteX6" fmla="*/ 524518 w 3470561"/>
              <a:gd name="connsiteY6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0561" h="4476687">
                <a:moveTo>
                  <a:pt x="0" y="0"/>
                </a:moveTo>
                <a:lnTo>
                  <a:pt x="2946342" y="0"/>
                </a:lnTo>
                <a:lnTo>
                  <a:pt x="3470561" y="2250549"/>
                </a:lnTo>
                <a:lnTo>
                  <a:pt x="3468952" y="2260030"/>
                </a:lnTo>
                <a:lnTo>
                  <a:pt x="2952627" y="4476687"/>
                </a:lnTo>
                <a:lnTo>
                  <a:pt x="6285" y="4476687"/>
                </a:lnTo>
                <a:lnTo>
                  <a:pt x="524518" y="2251835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 </a:t>
            </a:r>
          </a:p>
        </p:txBody>
      </p:sp>
      <p:sp>
        <p:nvSpPr>
          <p:cNvPr id="199" name="Tijdelijke aanduiding voor verticale tekst 198">
            <a:extLst>
              <a:ext uri="{FF2B5EF4-FFF2-40B4-BE49-F238E27FC236}">
                <a16:creationId xmlns:a16="http://schemas.microsoft.com/office/drawing/2014/main" id="{AA1338BD-D74F-4D33-A0AA-732C5CEECEE6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8840719" y="1837485"/>
            <a:ext cx="4133811" cy="4476687"/>
          </a:xfrm>
          <a:custGeom>
            <a:avLst/>
            <a:gdLst>
              <a:gd name="connsiteX0" fmla="*/ 0 w 4133811"/>
              <a:gd name="connsiteY0" fmla="*/ 0 h 4476687"/>
              <a:gd name="connsiteX1" fmla="*/ 3605062 w 4133811"/>
              <a:gd name="connsiteY1" fmla="*/ 0 h 4476687"/>
              <a:gd name="connsiteX2" fmla="*/ 4133811 w 4133811"/>
              <a:gd name="connsiteY2" fmla="*/ 2251835 h 4476687"/>
              <a:gd name="connsiteX3" fmla="*/ 3611398 w 4133811"/>
              <a:gd name="connsiteY3" fmla="*/ 4476687 h 4476687"/>
              <a:gd name="connsiteX4" fmla="*/ 6336 w 4133811"/>
              <a:gd name="connsiteY4" fmla="*/ 4476687 h 4476687"/>
              <a:gd name="connsiteX5" fmla="*/ 528749 w 4133811"/>
              <a:gd name="connsiteY5" fmla="*/ 2251835 h 447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11" h="4476687">
                <a:moveTo>
                  <a:pt x="0" y="0"/>
                </a:moveTo>
                <a:lnTo>
                  <a:pt x="3605062" y="0"/>
                </a:lnTo>
                <a:lnTo>
                  <a:pt x="4133811" y="2251835"/>
                </a:lnTo>
                <a:lnTo>
                  <a:pt x="3611398" y="4476687"/>
                </a:lnTo>
                <a:lnTo>
                  <a:pt x="6336" y="4476687"/>
                </a:lnTo>
                <a:lnTo>
                  <a:pt x="528749" y="2251835"/>
                </a:lnTo>
                <a:close/>
              </a:path>
            </a:pathLst>
          </a:custGeom>
          <a:solidFill>
            <a:schemeClr val="tx2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Tx/>
              <a:buNone/>
              <a:defRPr lang="nl-NL" sz="200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 </a:t>
            </a:r>
          </a:p>
        </p:txBody>
      </p:sp>
      <p:sp>
        <p:nvSpPr>
          <p:cNvPr id="202" name="Tijdelijke aanduiding voor verticale tekst 2">
            <a:extLst>
              <a:ext uri="{FF2B5EF4-FFF2-40B4-BE49-F238E27FC236}">
                <a16:creationId xmlns:a16="http://schemas.microsoft.com/office/drawing/2014/main" id="{D8BD77BF-EE76-4C86-8C42-AAED35B3ECEF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985664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05" name="Tijdelijke aanduiding voor verticale tekst 2">
            <a:extLst>
              <a:ext uri="{FF2B5EF4-FFF2-40B4-BE49-F238E27FC236}">
                <a16:creationId xmlns:a16="http://schemas.microsoft.com/office/drawing/2014/main" id="{1CADDF18-E1F3-4688-B673-DA01A82C35DA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911955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06" name="Tijdelijke aanduiding voor verticale tekst 2">
            <a:extLst>
              <a:ext uri="{FF2B5EF4-FFF2-40B4-BE49-F238E27FC236}">
                <a16:creationId xmlns:a16="http://schemas.microsoft.com/office/drawing/2014/main" id="{52D8BE35-EE34-483E-9F61-B3B506AB2D2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6853377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07" name="Tijdelijke aanduiding voor verticale tekst 2">
            <a:extLst>
              <a:ext uri="{FF2B5EF4-FFF2-40B4-BE49-F238E27FC236}">
                <a16:creationId xmlns:a16="http://schemas.microsoft.com/office/drawing/2014/main" id="{5E7A15D2-B2DE-4272-B195-FEACB5039ADA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9712249" y="3294849"/>
            <a:ext cx="1562400" cy="1562400"/>
          </a:xfrm>
          <a:prstGeom prst="ellipse">
            <a:avLst/>
          </a:prstGeom>
          <a:noFill/>
          <a:ln w="28575">
            <a:solidFill>
              <a:schemeClr val="bg1">
                <a:alpha val="15000"/>
              </a:schemeClr>
            </a:solidFill>
          </a:ln>
        </p:spPr>
        <p:txBody>
          <a:bodyPr vert="horz" lIns="0" tIns="0" rIns="0" bIns="0"/>
          <a:lstStyle>
            <a:lvl1pPr marL="0" indent="0">
              <a:buNone/>
              <a:defRPr sz="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09" name="Tijdelijke aanduiding voor afbeelding 8">
            <a:extLst>
              <a:ext uri="{FF2B5EF4-FFF2-40B4-BE49-F238E27FC236}">
                <a16:creationId xmlns:a16="http://schemas.microsoft.com/office/drawing/2014/main" id="{838BD367-3AB3-4103-B0B3-41A6FB16CA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342017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hier om een icoon in te voegen</a:t>
            </a:r>
          </a:p>
        </p:txBody>
      </p:sp>
      <p:sp>
        <p:nvSpPr>
          <p:cNvPr id="210" name="Tijdelijke aanduiding voor afbeelding 8">
            <a:extLst>
              <a:ext uri="{FF2B5EF4-FFF2-40B4-BE49-F238E27FC236}">
                <a16:creationId xmlns:a16="http://schemas.microsoft.com/office/drawing/2014/main" id="{9D885620-24E7-4EED-92BA-D84C42CA9F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8308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hier om een icoon in te voegen</a:t>
            </a:r>
          </a:p>
        </p:txBody>
      </p:sp>
      <p:sp>
        <p:nvSpPr>
          <p:cNvPr id="211" name="Tijdelijke aanduiding voor afbeelding 8">
            <a:extLst>
              <a:ext uri="{FF2B5EF4-FFF2-40B4-BE49-F238E27FC236}">
                <a16:creationId xmlns:a16="http://schemas.microsoft.com/office/drawing/2014/main" id="{FF8C5A71-C2E3-4782-84CC-3FFEAB0CE7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09730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hier om een icoon in te voegen</a:t>
            </a:r>
          </a:p>
        </p:txBody>
      </p:sp>
      <p:sp>
        <p:nvSpPr>
          <p:cNvPr id="212" name="Tijdelijke aanduiding voor afbeelding 8">
            <a:extLst>
              <a:ext uri="{FF2B5EF4-FFF2-40B4-BE49-F238E27FC236}">
                <a16:creationId xmlns:a16="http://schemas.microsoft.com/office/drawing/2014/main" id="{C5FF5094-5908-416A-AD8F-E96EC6C96AB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068602" y="3651249"/>
            <a:ext cx="849694" cy="849600"/>
          </a:xfrm>
          <a:prstGeom prst="rect">
            <a:avLst/>
          </a:prstGeom>
          <a:noFill/>
        </p:spPr>
        <p:txBody>
          <a:bodyPr bIns="324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hier om een icoon in te voegen</a:t>
            </a:r>
          </a:p>
        </p:txBody>
      </p:sp>
      <p:sp>
        <p:nvSpPr>
          <p:cNvPr id="272" name="Tijdelijke aanduiding voor verticale tekst 2">
            <a:extLst>
              <a:ext uri="{FF2B5EF4-FFF2-40B4-BE49-F238E27FC236}">
                <a16:creationId xmlns:a16="http://schemas.microsoft.com/office/drawing/2014/main" id="{DE4556A3-849B-4A2C-8A2B-B908E27280C5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567508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 hoofdstuk,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273" name="Tijdelijke aanduiding voor verticale tekst 2">
            <a:extLst>
              <a:ext uri="{FF2B5EF4-FFF2-40B4-BE49-F238E27FC236}">
                <a16:creationId xmlns:a16="http://schemas.microsoft.com/office/drawing/2014/main" id="{93978440-5C6F-4E40-B7A0-064D56F28AF1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3527073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 hoofdstuk,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274" name="Tijdelijke aanduiding voor verticale tekst 2">
            <a:extLst>
              <a:ext uri="{FF2B5EF4-FFF2-40B4-BE49-F238E27FC236}">
                <a16:creationId xmlns:a16="http://schemas.microsoft.com/office/drawing/2014/main" id="{84A8634B-D8A6-4674-AAB3-24ED46A52627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468495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 hoofdstuk,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275" name="Tijdelijke aanduiding voor verticale tekst 2">
            <a:extLst>
              <a:ext uri="{FF2B5EF4-FFF2-40B4-BE49-F238E27FC236}">
                <a16:creationId xmlns:a16="http://schemas.microsoft.com/office/drawing/2014/main" id="{74919392-F96F-4465-8B04-8F0F0CC042D1}"/>
              </a:ext>
            </a:extLst>
          </p:cNvPr>
          <p:cNvSpPr>
            <a:spLocks noGrp="1"/>
          </p:cNvSpPr>
          <p:nvPr>
            <p:ph type="body" orient="vert" idx="25" hasCustomPrompt="1"/>
          </p:nvPr>
        </p:nvSpPr>
        <p:spPr>
          <a:xfrm>
            <a:off x="9356129" y="5226940"/>
            <a:ext cx="2332164" cy="529201"/>
          </a:xfrm>
          <a:noFill/>
        </p:spPr>
        <p:txBody>
          <a:bodyPr vert="horz" lIns="0" tIns="0" rIns="0" bIns="0" anchor="ctr"/>
          <a:lstStyle>
            <a:lvl1pPr marL="0" indent="0" algn="ctr">
              <a:lnSpc>
                <a:spcPct val="80000"/>
              </a:lnSpc>
              <a:spcAft>
                <a:spcPts val="400"/>
              </a:spcAft>
              <a:buFontTx/>
              <a:buNone/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 hoofdstuk,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 userDrawn="1"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id="{EFCCF823-7238-4294-BB30-94DBE70D63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4058872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20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ccel="100000" autoRev="1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1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10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2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ccel="10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94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8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9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2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72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3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4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4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5" grpId="0">
        <p:tmplLst>
          <p:tmpl>
            <p:tnLst>
              <p:par>
                <p:cTn presetID="50" presetClass="entr" presetSubtype="0" decel="100000" fill="hold" nodeType="with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LING EIGEN VRIJH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FO">
            <a:extLst>
              <a:ext uri="{FF2B5EF4-FFF2-40B4-BE49-F238E27FC236}">
                <a16:creationId xmlns:a16="http://schemas.microsoft.com/office/drawing/2014/main" id="{AA692845-3CAE-4344-A741-2AFCF32F8547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INDELING EIGEN VRIJHEID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FEB9B0AA-6148-410C-AF87-18A9DA5ABDF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3064DDA-9E7C-4D64-877E-438E5A86454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4FEEADA-F3B1-4194-B3C2-3AB383D81CE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17C4DC3-7DD1-4A49-BBED-E5123493621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C19556F-A98F-481C-BE88-B2875F93C819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76F6A69-EC3C-458B-9E41-5849D8E21462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4FD63DB-A015-4BE4-B0FA-9ED007C7ADC7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CA388668-84BD-44B1-8428-5FA224685D31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2" name="Rechthoek met één afgeknipte en afgeronde hoek 47">
                  <a:extLst>
                    <a:ext uri="{FF2B5EF4-FFF2-40B4-BE49-F238E27FC236}">
                      <a16:creationId xmlns:a16="http://schemas.microsoft.com/office/drawing/2014/main" id="{B5C6091A-6D77-4FC7-A1DB-EC8171E76E0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ige driehoek 22">
                  <a:extLst>
                    <a:ext uri="{FF2B5EF4-FFF2-40B4-BE49-F238E27FC236}">
                      <a16:creationId xmlns:a16="http://schemas.microsoft.com/office/drawing/2014/main" id="{EE991183-66F9-4645-AD61-3622EDCFAD7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65E8A76E-4A77-4623-B40B-75D7E057D80B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FEF9CFBA-D1F7-4F79-B148-0E0F3C629F6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F60697FE-CDBE-4D32-A06D-5B4834E3B9C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3" name="HAAK LIJN">
            <a:extLst>
              <a:ext uri="{FF2B5EF4-FFF2-40B4-BE49-F238E27FC236}">
                <a16:creationId xmlns:a16="http://schemas.microsoft.com/office/drawing/2014/main" id="{564B28AA-22FD-4205-AD55-2DFC9E2B2D2A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4" name="LIJN">
              <a:extLst>
                <a:ext uri="{FF2B5EF4-FFF2-40B4-BE49-F238E27FC236}">
                  <a16:creationId xmlns:a16="http://schemas.microsoft.com/office/drawing/2014/main" id="{E6680D57-B7D1-411B-A044-EDBFAEDE98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FD7A126-756C-493A-B41E-2499551792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6" name="LIJN">
              <a:extLst>
                <a:ext uri="{FF2B5EF4-FFF2-40B4-BE49-F238E27FC236}">
                  <a16:creationId xmlns:a16="http://schemas.microsoft.com/office/drawing/2014/main" id="{424F8F4F-D3B4-44C3-B739-879122A534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ogo">
            <a:extLst>
              <a:ext uri="{FF2B5EF4-FFF2-40B4-BE49-F238E27FC236}">
                <a16:creationId xmlns:a16="http://schemas.microsoft.com/office/drawing/2014/main" id="{9C6D722F-8680-4071-9123-21F371291D9E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4" name="Dianummer">
            <a:extLst>
              <a:ext uri="{FF2B5EF4-FFF2-40B4-BE49-F238E27FC236}">
                <a16:creationId xmlns:a16="http://schemas.microsoft.com/office/drawing/2014/main" id="{2BEB1C6B-58D2-436E-8830-CF31BEE163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3" name="Voettekst">
            <a:extLst>
              <a:ext uri="{FF2B5EF4-FFF2-40B4-BE49-F238E27FC236}">
                <a16:creationId xmlns:a16="http://schemas.microsoft.com/office/drawing/2014/main" id="{5A73AC90-7B0E-4421-91F5-76C415F2E6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D33624B2-EE21-4FD3-9444-4542956651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10835542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31" name="Titel">
            <a:extLst>
              <a:ext uri="{FF2B5EF4-FFF2-40B4-BE49-F238E27FC236}">
                <a16:creationId xmlns:a16="http://schemas.microsoft.com/office/drawing/2014/main" id="{4FD1D93D-B6C4-4842-923B-938AE292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655526-A1DF-4100-B716-8B665E32725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671560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INSTRUCTIE">
            <a:extLst>
              <a:ext uri="{FF2B5EF4-FFF2-40B4-BE49-F238E27FC236}">
                <a16:creationId xmlns:a16="http://schemas.microsoft.com/office/drawing/2014/main" id="{2259C3AB-6188-48C8-88BC-B8200BC2AD23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8CA6551-31CA-40C5-836E-4953A94B7A17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B546B99A-1D27-43C1-9315-C89C4DC9D1A5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B0FF89BA-5FBA-4CAA-8A14-6D6AE434AC3D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33" name="Ovaal 32">
              <a:extLst>
                <a:ext uri="{FF2B5EF4-FFF2-40B4-BE49-F238E27FC236}">
                  <a16:creationId xmlns:a16="http://schemas.microsoft.com/office/drawing/2014/main" id="{C5D32105-1B15-44C8-B47C-37FBAA13744F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1E6BE5E5-CF33-4BFF-A2BB-9DABAEF5DB96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3148F805-2DAC-4272-B89A-B9BFA769703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60BE7184-E15F-42AB-9132-8EC1F3BC93A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39357018-E1AD-495F-8E82-B4A2F4FE6CA4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5CE7C35D-3F32-483F-B0D4-8AA1ADCC52D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F80D9116-53E3-4018-B5F3-51E559E978DA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0279F4FD-D79B-4EC1-B5FD-F798009C348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D3533CF8-FD33-4C69-BB71-BD37BA470605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DE56F4EA-9E58-4040-A773-567F2BACB434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D29DA7-8A6A-45DD-A160-AC65E5845A31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5C81428-8576-48D3-8419-B3BFAFAA0741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83059E1-D0DD-4D8B-BB68-558CD05C32D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2559BDD2-8BB2-476B-B5DD-58ACD73DFC1A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6BF4EED5-E42E-4927-B1BC-1687393D0C94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51EF9D53-8B73-4109-AB18-0D0E49E92690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961368B1-E4A3-4ABE-A108-5CECB5AD67F2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5AA2F1C2-98B9-4FBE-AC87-43DCA64BF585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51" name="ICOON_info">
              <a:extLst>
                <a:ext uri="{FF2B5EF4-FFF2-40B4-BE49-F238E27FC236}">
                  <a16:creationId xmlns:a16="http://schemas.microsoft.com/office/drawing/2014/main" id="{CF92F036-7396-4E06-B508-672811E34E1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93" name="Ovaal 92">
                <a:extLst>
                  <a:ext uri="{FF2B5EF4-FFF2-40B4-BE49-F238E27FC236}">
                    <a16:creationId xmlns:a16="http://schemas.microsoft.com/office/drawing/2014/main" id="{E5FC72EA-D90E-4559-B238-4131D4BC8E32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Graphic 163" descr="Informatie">
                <a:extLst>
                  <a:ext uri="{FF2B5EF4-FFF2-40B4-BE49-F238E27FC236}">
                    <a16:creationId xmlns:a16="http://schemas.microsoft.com/office/drawing/2014/main" id="{4A9F1E2D-8483-40CF-B68A-0F8BDA53E59E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2" name="VOORBEELD">
              <a:extLst>
                <a:ext uri="{FF2B5EF4-FFF2-40B4-BE49-F238E27FC236}">
                  <a16:creationId xmlns:a16="http://schemas.microsoft.com/office/drawing/2014/main" id="{1C57C9ED-D2D7-46B7-9A07-E27A9D11CEC3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C2DEEEE-34ED-41EF-ACCC-35C0524E169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38B4A342-995C-4505-B1A1-A151D5ECE4B2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5" name="Groep 54">
                <a:extLst>
                  <a:ext uri="{FF2B5EF4-FFF2-40B4-BE49-F238E27FC236}">
                    <a16:creationId xmlns:a16="http://schemas.microsoft.com/office/drawing/2014/main" id="{7701E09D-B752-4863-992D-0668CA0122EB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86" name="Groep 85">
                  <a:extLst>
                    <a:ext uri="{FF2B5EF4-FFF2-40B4-BE49-F238E27FC236}">
                      <a16:creationId xmlns:a16="http://schemas.microsoft.com/office/drawing/2014/main" id="{C5BED81F-1B57-4C59-AF91-B0824D70357C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88" name="Rechte verbindingslijn 87">
                    <a:extLst>
                      <a:ext uri="{FF2B5EF4-FFF2-40B4-BE49-F238E27FC236}">
                        <a16:creationId xmlns:a16="http://schemas.microsoft.com/office/drawing/2014/main" id="{4DD790A7-A860-47D7-8802-541E528D58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9" name="Rechte verbindingslijn 88">
                    <a:extLst>
                      <a:ext uri="{FF2B5EF4-FFF2-40B4-BE49-F238E27FC236}">
                        <a16:creationId xmlns:a16="http://schemas.microsoft.com/office/drawing/2014/main" id="{FF2F0BC6-6687-45BF-A209-73FD34211EC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0" name="Rechte verbindingslijn 89">
                    <a:extLst>
                      <a:ext uri="{FF2B5EF4-FFF2-40B4-BE49-F238E27FC236}">
                        <a16:creationId xmlns:a16="http://schemas.microsoft.com/office/drawing/2014/main" id="{52E66392-2DD1-463C-95F2-19F6DFE799E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1" name="Rechte verbindingslijn 90">
                    <a:extLst>
                      <a:ext uri="{FF2B5EF4-FFF2-40B4-BE49-F238E27FC236}">
                        <a16:creationId xmlns:a16="http://schemas.microsoft.com/office/drawing/2014/main" id="{F8FBED65-9344-4820-987D-76CC4FD7F3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2" name="Rechte verbindingslijn 91">
                    <a:extLst>
                      <a:ext uri="{FF2B5EF4-FFF2-40B4-BE49-F238E27FC236}">
                        <a16:creationId xmlns:a16="http://schemas.microsoft.com/office/drawing/2014/main" id="{AE5758A1-6EC9-4F28-B558-2D2A396388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7" name="Pijl: rechts 86">
                  <a:extLst>
                    <a:ext uri="{FF2B5EF4-FFF2-40B4-BE49-F238E27FC236}">
                      <a16:creationId xmlns:a16="http://schemas.microsoft.com/office/drawing/2014/main" id="{FC66AB48-E543-49D4-AE51-7CB4A9D1126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6" name="Groep 55">
                <a:extLst>
                  <a:ext uri="{FF2B5EF4-FFF2-40B4-BE49-F238E27FC236}">
                    <a16:creationId xmlns:a16="http://schemas.microsoft.com/office/drawing/2014/main" id="{7B125CE4-5EAA-487B-98C9-60FC4AD27D2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79" name="Groep 78">
                  <a:extLst>
                    <a:ext uri="{FF2B5EF4-FFF2-40B4-BE49-F238E27FC236}">
                      <a16:creationId xmlns:a16="http://schemas.microsoft.com/office/drawing/2014/main" id="{CE63D0B9-3A1F-4FCE-8921-DC86243076D1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A7621846-70D2-4FAF-8ADA-A24ABFBF2A0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49CEE87F-C970-45BF-8011-E98832A20C9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:a16="http://schemas.microsoft.com/office/drawing/2014/main" id="{AAB21D47-BEE1-480A-AAE3-A6DB1E632B6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:a16="http://schemas.microsoft.com/office/drawing/2014/main" id="{DDF98484-842B-4C4B-94E0-515CCE4F46E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:a16="http://schemas.microsoft.com/office/drawing/2014/main" id="{C9D02BEF-17F2-4A45-97EF-BE00BB38B5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80" name="Pijl: rechts 79">
                  <a:extLst>
                    <a:ext uri="{FF2B5EF4-FFF2-40B4-BE49-F238E27FC236}">
                      <a16:creationId xmlns:a16="http://schemas.microsoft.com/office/drawing/2014/main" id="{7375F10A-C3E4-42B2-8F24-8BDCACCE769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57" name="Rechte verbindingslijn 56">
                <a:extLst>
                  <a:ext uri="{FF2B5EF4-FFF2-40B4-BE49-F238E27FC236}">
                    <a16:creationId xmlns:a16="http://schemas.microsoft.com/office/drawing/2014/main" id="{6ED9B8A5-40B9-4B1E-9684-DC1FFE9DB4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8" name="Rechte verbindingslijn 57">
                <a:extLst>
                  <a:ext uri="{FF2B5EF4-FFF2-40B4-BE49-F238E27FC236}">
                    <a16:creationId xmlns:a16="http://schemas.microsoft.com/office/drawing/2014/main" id="{DB7AA4C8-150A-4DD4-8C00-993396740A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59" name="Rechthoek 58">
                <a:extLst>
                  <a:ext uri="{FF2B5EF4-FFF2-40B4-BE49-F238E27FC236}">
                    <a16:creationId xmlns:a16="http://schemas.microsoft.com/office/drawing/2014/main" id="{0CFFF9C3-DC13-4494-A62D-B36E00A85D38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60" name="Rechthoek 59">
                <a:extLst>
                  <a:ext uri="{FF2B5EF4-FFF2-40B4-BE49-F238E27FC236}">
                    <a16:creationId xmlns:a16="http://schemas.microsoft.com/office/drawing/2014/main" id="{017F32AB-16D3-48B0-A8C3-D5BD78DEE24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61" name="Groep 60">
                <a:extLst>
                  <a:ext uri="{FF2B5EF4-FFF2-40B4-BE49-F238E27FC236}">
                    <a16:creationId xmlns:a16="http://schemas.microsoft.com/office/drawing/2014/main" id="{50F43191-E5D8-4562-B549-3DC12D71BB61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71" name="Rechthoek 70">
                  <a:extLst>
                    <a:ext uri="{FF2B5EF4-FFF2-40B4-BE49-F238E27FC236}">
                      <a16:creationId xmlns:a16="http://schemas.microsoft.com/office/drawing/2014/main" id="{19E8C1B4-EE70-46BC-A79D-04D1117BDB08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72" name="Groep 71">
                  <a:extLst>
                    <a:ext uri="{FF2B5EF4-FFF2-40B4-BE49-F238E27FC236}">
                      <a16:creationId xmlns:a16="http://schemas.microsoft.com/office/drawing/2014/main" id="{563977F4-2A7F-4879-A53D-8022F184A94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74" name="Rechte verbindingslijn 73">
                    <a:extLst>
                      <a:ext uri="{FF2B5EF4-FFF2-40B4-BE49-F238E27FC236}">
                        <a16:creationId xmlns:a16="http://schemas.microsoft.com/office/drawing/2014/main" id="{D7D782CD-52AD-4172-AA7F-A335CCD2485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5" name="Rechte verbindingslijn 74">
                    <a:extLst>
                      <a:ext uri="{FF2B5EF4-FFF2-40B4-BE49-F238E27FC236}">
                        <a16:creationId xmlns:a16="http://schemas.microsoft.com/office/drawing/2014/main" id="{15F06FE3-AA5F-41E3-A956-699E33886B9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6" name="Rechte verbindingslijn 75">
                    <a:extLst>
                      <a:ext uri="{FF2B5EF4-FFF2-40B4-BE49-F238E27FC236}">
                        <a16:creationId xmlns:a16="http://schemas.microsoft.com/office/drawing/2014/main" id="{61C80D73-1BAC-400C-9EE0-B206633B063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7" name="Rechte verbindingslijn 76">
                    <a:extLst>
                      <a:ext uri="{FF2B5EF4-FFF2-40B4-BE49-F238E27FC236}">
                        <a16:creationId xmlns:a16="http://schemas.microsoft.com/office/drawing/2014/main" id="{A295FB84-33A3-46D6-B1EF-AACFC526BF8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B141962C-9AAF-4663-9B19-034A4FFED18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73" name="Pijl: rechts 72">
                  <a:extLst>
                    <a:ext uri="{FF2B5EF4-FFF2-40B4-BE49-F238E27FC236}">
                      <a16:creationId xmlns:a16="http://schemas.microsoft.com/office/drawing/2014/main" id="{513B64FC-183C-41E7-86C7-D394F374D5AD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7AB8867A-65E6-46CC-B5C7-C0A38926BD6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63" name="Rechthoek 62">
                  <a:extLst>
                    <a:ext uri="{FF2B5EF4-FFF2-40B4-BE49-F238E27FC236}">
                      <a16:creationId xmlns:a16="http://schemas.microsoft.com/office/drawing/2014/main" id="{C93F9144-DC78-4FFD-BB7A-B3E9013E4C82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BF9A1E80-5A6D-45D4-9BB7-EDF1DB244FD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66" name="Rechte verbindingslijn 65">
                    <a:extLst>
                      <a:ext uri="{FF2B5EF4-FFF2-40B4-BE49-F238E27FC236}">
                        <a16:creationId xmlns:a16="http://schemas.microsoft.com/office/drawing/2014/main" id="{691982DE-F34E-4AE8-B66C-0311A34081C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7" name="Rechte verbindingslijn 66">
                    <a:extLst>
                      <a:ext uri="{FF2B5EF4-FFF2-40B4-BE49-F238E27FC236}">
                        <a16:creationId xmlns:a16="http://schemas.microsoft.com/office/drawing/2014/main" id="{57029BDB-8DAD-4A28-8DA8-399BFF346A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8" name="Rechte verbindingslijn 67">
                    <a:extLst>
                      <a:ext uri="{FF2B5EF4-FFF2-40B4-BE49-F238E27FC236}">
                        <a16:creationId xmlns:a16="http://schemas.microsoft.com/office/drawing/2014/main" id="{6695FC3D-EF06-4A53-9A0C-D2EB791A3D2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AF047E0B-7CD3-487E-A04C-E061E3831A2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B77B3B59-6D56-4336-B429-7C0680329C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65" name="Pijl: rechts 64">
                  <a:extLst>
                    <a:ext uri="{FF2B5EF4-FFF2-40B4-BE49-F238E27FC236}">
                      <a16:creationId xmlns:a16="http://schemas.microsoft.com/office/drawing/2014/main" id="{0E1A9EDF-3A8D-4889-A0F7-C698374E3D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5" name="INSTRUCTIE">
            <a:extLst>
              <a:ext uri="{FF2B5EF4-FFF2-40B4-BE49-F238E27FC236}">
                <a16:creationId xmlns:a16="http://schemas.microsoft.com/office/drawing/2014/main" id="{7C7E8D04-13B4-4B71-B89B-479BC4DF4698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E633CA95-6B84-4AED-A672-E4BDF50C07A6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7" name="Ovaal 96">
              <a:extLst>
                <a:ext uri="{FF2B5EF4-FFF2-40B4-BE49-F238E27FC236}">
                  <a16:creationId xmlns:a16="http://schemas.microsoft.com/office/drawing/2014/main" id="{5B22A45A-EBF7-4C30-B067-12D2B9A0BB6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8" name="Rechthoek 97">
              <a:extLst>
                <a:ext uri="{FF2B5EF4-FFF2-40B4-BE49-F238E27FC236}">
                  <a16:creationId xmlns:a16="http://schemas.microsoft.com/office/drawing/2014/main" id="{B6381F98-6534-4359-8E37-A870C5C3C38F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9" name="Ovaal 98">
              <a:extLst>
                <a:ext uri="{FF2B5EF4-FFF2-40B4-BE49-F238E27FC236}">
                  <a16:creationId xmlns:a16="http://schemas.microsoft.com/office/drawing/2014/main" id="{4DFEF9BD-74CD-4E3C-9427-ACC8C8EF0AA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00" name="Rechthoek 99">
              <a:extLst>
                <a:ext uri="{FF2B5EF4-FFF2-40B4-BE49-F238E27FC236}">
                  <a16:creationId xmlns:a16="http://schemas.microsoft.com/office/drawing/2014/main" id="{6228CDF5-9D83-49A9-A45C-6E740AB6358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01" name="Groep 100">
              <a:extLst>
                <a:ext uri="{FF2B5EF4-FFF2-40B4-BE49-F238E27FC236}">
                  <a16:creationId xmlns:a16="http://schemas.microsoft.com/office/drawing/2014/main" id="{5AD730ED-1BD7-4DFB-8E41-B8A33A823313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7D9EA432-58AD-4036-A148-2B2F2E85EAA9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5" name="Rechthoek met één afgeknipte en afgeronde hoek 47">
                  <a:extLst>
                    <a:ext uri="{FF2B5EF4-FFF2-40B4-BE49-F238E27FC236}">
                      <a16:creationId xmlns:a16="http://schemas.microsoft.com/office/drawing/2014/main" id="{BA9BE353-1FC8-4FE9-9261-B10F825029B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Rechthoekige driehoek 105">
                  <a:extLst>
                    <a:ext uri="{FF2B5EF4-FFF2-40B4-BE49-F238E27FC236}">
                      <a16:creationId xmlns:a16="http://schemas.microsoft.com/office/drawing/2014/main" id="{8600A595-89AC-4ED8-A672-1FD84632C02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70B64506-CCA6-45D9-8248-731B55331DCE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92CA0564-3557-4523-9E06-2F0C6DD66CA9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0AC4DB14-C50E-4F43-AD0A-53097035D8C0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1856128"/>
            <a:ext cx="10827107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</a:t>
            </a:r>
          </a:p>
        </p:txBody>
      </p:sp>
      <p:grpSp>
        <p:nvGrpSpPr>
          <p:cNvPr id="16" name="HAAK LIJN">
            <a:extLst>
              <a:ext uri="{FF2B5EF4-FFF2-40B4-BE49-F238E27FC236}">
                <a16:creationId xmlns:a16="http://schemas.microsoft.com/office/drawing/2014/main" id="{21256FA1-9CDC-4DD9-9786-CD0521601BAC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7" name="LIJN">
              <a:extLst>
                <a:ext uri="{FF2B5EF4-FFF2-40B4-BE49-F238E27FC236}">
                  <a16:creationId xmlns:a16="http://schemas.microsoft.com/office/drawing/2014/main" id="{6162A1A5-4D92-46A9-8DEE-AC6D219D2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34BDBCE-3724-4AB1-94CF-2AAD6335F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26" name="LIJN">
              <a:extLst>
                <a:ext uri="{FF2B5EF4-FFF2-40B4-BE49-F238E27FC236}">
                  <a16:creationId xmlns:a16="http://schemas.microsoft.com/office/drawing/2014/main" id="{C77C3344-B6C8-4C3E-A14D-48C2288B2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ogo">
            <a:extLst>
              <a:ext uri="{FF2B5EF4-FFF2-40B4-BE49-F238E27FC236}">
                <a16:creationId xmlns:a16="http://schemas.microsoft.com/office/drawing/2014/main" id="{683231CA-E564-4317-8817-8643DD571F4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7" name="Dianummer">
            <a:extLst>
              <a:ext uri="{FF2B5EF4-FFF2-40B4-BE49-F238E27FC236}">
                <a16:creationId xmlns:a16="http://schemas.microsoft.com/office/drawing/2014/main" id="{5154FA8C-50A8-4470-ACA2-5ABE58D791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84E9FDE4-1A7F-4A5C-AC53-B36C6F9E05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08B72B07-1936-49ED-9125-9D212B7E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44ECB-66F5-4677-81F2-972B9FCA0F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618413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INSTRUCTIE">
            <a:extLst>
              <a:ext uri="{FF2B5EF4-FFF2-40B4-BE49-F238E27FC236}">
                <a16:creationId xmlns:a16="http://schemas.microsoft.com/office/drawing/2014/main" id="{A675217A-1FB8-440B-8F84-7A0CE3095CF1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B1E4CDF9-9886-4A92-B75C-847585888C9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76" name="Ovaal 275">
              <a:extLst>
                <a:ext uri="{FF2B5EF4-FFF2-40B4-BE49-F238E27FC236}">
                  <a16:creationId xmlns:a16="http://schemas.microsoft.com/office/drawing/2014/main" id="{DE4B02FB-2148-41FF-BD93-DABDD75E14D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1BD378C8-AD07-41D1-BEB8-EBA2D9D2BCDE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178265A4-589A-4F4A-A48E-0787ED17D08A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463CD142-BCE5-4EAA-AA1E-AED6BCFDE19D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80" name="Rechthoek 279">
              <a:extLst>
                <a:ext uri="{FF2B5EF4-FFF2-40B4-BE49-F238E27FC236}">
                  <a16:creationId xmlns:a16="http://schemas.microsoft.com/office/drawing/2014/main" id="{17B4369A-E4EE-4882-8E7D-7E7E1E043A6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1" name="Ovaal 280">
              <a:extLst>
                <a:ext uri="{FF2B5EF4-FFF2-40B4-BE49-F238E27FC236}">
                  <a16:creationId xmlns:a16="http://schemas.microsoft.com/office/drawing/2014/main" id="{5D6B875D-755A-4FF4-B901-05F2A3565DB9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82" name="Rechthoek 281">
              <a:extLst>
                <a:ext uri="{FF2B5EF4-FFF2-40B4-BE49-F238E27FC236}">
                  <a16:creationId xmlns:a16="http://schemas.microsoft.com/office/drawing/2014/main" id="{66444540-9054-4B9B-B628-F1B81DAF159E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83" name="Ovaal 282">
              <a:extLst>
                <a:ext uri="{FF2B5EF4-FFF2-40B4-BE49-F238E27FC236}">
                  <a16:creationId xmlns:a16="http://schemas.microsoft.com/office/drawing/2014/main" id="{8483F1BA-5EE2-4805-A161-284B8877630F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4" name="Rechthoek 283">
              <a:extLst>
                <a:ext uri="{FF2B5EF4-FFF2-40B4-BE49-F238E27FC236}">
                  <a16:creationId xmlns:a16="http://schemas.microsoft.com/office/drawing/2014/main" id="{FD3D4690-D962-40AA-A993-1CBF4E72C248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85" name="Ovaal 284">
              <a:extLst>
                <a:ext uri="{FF2B5EF4-FFF2-40B4-BE49-F238E27FC236}">
                  <a16:creationId xmlns:a16="http://schemas.microsoft.com/office/drawing/2014/main" id="{7A061426-A926-4EAF-8744-D8AA3B1F2B49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86" name="Rechthoek 285">
              <a:extLst>
                <a:ext uri="{FF2B5EF4-FFF2-40B4-BE49-F238E27FC236}">
                  <a16:creationId xmlns:a16="http://schemas.microsoft.com/office/drawing/2014/main" id="{A2D4B865-E943-4283-8A09-36068182D5F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287" name="Ovaal 286">
              <a:extLst>
                <a:ext uri="{FF2B5EF4-FFF2-40B4-BE49-F238E27FC236}">
                  <a16:creationId xmlns:a16="http://schemas.microsoft.com/office/drawing/2014/main" id="{FE43662A-11E3-4951-B6EE-5F6E949F4EE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88" name="Rechthoek 287">
              <a:extLst>
                <a:ext uri="{FF2B5EF4-FFF2-40B4-BE49-F238E27FC236}">
                  <a16:creationId xmlns:a16="http://schemas.microsoft.com/office/drawing/2014/main" id="{564D911F-60A1-494D-9E06-776723E5D788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9" name="Ovaal 288">
              <a:extLst>
                <a:ext uri="{FF2B5EF4-FFF2-40B4-BE49-F238E27FC236}">
                  <a16:creationId xmlns:a16="http://schemas.microsoft.com/office/drawing/2014/main" id="{BF2A917F-78E0-4147-B13B-0CD2AB92C160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90" name="Rechthoek 289">
              <a:extLst>
                <a:ext uri="{FF2B5EF4-FFF2-40B4-BE49-F238E27FC236}">
                  <a16:creationId xmlns:a16="http://schemas.microsoft.com/office/drawing/2014/main" id="{9CE5A5BD-60E9-4B80-9C9F-4E63F986F04B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91" name="Ovaal 290">
              <a:extLst>
                <a:ext uri="{FF2B5EF4-FFF2-40B4-BE49-F238E27FC236}">
                  <a16:creationId xmlns:a16="http://schemas.microsoft.com/office/drawing/2014/main" id="{D7923D5C-7E1F-41D9-844B-ED4542BA282D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92" name="Rechthoek 291">
              <a:extLst>
                <a:ext uri="{FF2B5EF4-FFF2-40B4-BE49-F238E27FC236}">
                  <a16:creationId xmlns:a16="http://schemas.microsoft.com/office/drawing/2014/main" id="{612CC5FA-1EF1-4F63-9087-13FA8F4067ED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93" name="Ovaal 292">
              <a:extLst>
                <a:ext uri="{FF2B5EF4-FFF2-40B4-BE49-F238E27FC236}">
                  <a16:creationId xmlns:a16="http://schemas.microsoft.com/office/drawing/2014/main" id="{7CC3F771-5397-4EB7-9DDE-C37EDD79BD92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94" name="Rechthoek 293">
              <a:extLst>
                <a:ext uri="{FF2B5EF4-FFF2-40B4-BE49-F238E27FC236}">
                  <a16:creationId xmlns:a16="http://schemas.microsoft.com/office/drawing/2014/main" id="{12B5E8DE-BF1A-45F6-B376-D0BD40FA065C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95" name="Rechthoek 294">
              <a:extLst>
                <a:ext uri="{FF2B5EF4-FFF2-40B4-BE49-F238E27FC236}">
                  <a16:creationId xmlns:a16="http://schemas.microsoft.com/office/drawing/2014/main" id="{B0799A9F-6695-4C02-9EAA-5AE4F44B1833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96" name="ICOON_info">
              <a:extLst>
                <a:ext uri="{FF2B5EF4-FFF2-40B4-BE49-F238E27FC236}">
                  <a16:creationId xmlns:a16="http://schemas.microsoft.com/office/drawing/2014/main" id="{31A52092-2CBF-4A92-BE54-1B9BF92F0060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8" name="Ovaal 337">
                <a:extLst>
                  <a:ext uri="{FF2B5EF4-FFF2-40B4-BE49-F238E27FC236}">
                    <a16:creationId xmlns:a16="http://schemas.microsoft.com/office/drawing/2014/main" id="{FCD4575B-BF4B-450C-8E18-51317BC917B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9" name="Graphic 163" descr="Informatie">
                <a:extLst>
                  <a:ext uri="{FF2B5EF4-FFF2-40B4-BE49-F238E27FC236}">
                    <a16:creationId xmlns:a16="http://schemas.microsoft.com/office/drawing/2014/main" id="{53D6B75C-B47D-4BD3-B5E8-BCB63948002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7" name="VOORBEELD">
              <a:extLst>
                <a:ext uri="{FF2B5EF4-FFF2-40B4-BE49-F238E27FC236}">
                  <a16:creationId xmlns:a16="http://schemas.microsoft.com/office/drawing/2014/main" id="{A44FDD39-565B-430B-AA59-CBC92CD19D18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98" name="Rechthoek 297">
                <a:extLst>
                  <a:ext uri="{FF2B5EF4-FFF2-40B4-BE49-F238E27FC236}">
                    <a16:creationId xmlns:a16="http://schemas.microsoft.com/office/drawing/2014/main" id="{D7961D33-6F73-4C67-87DB-E4442BF97FE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99" name="Rechthoek 298">
                <a:extLst>
                  <a:ext uri="{FF2B5EF4-FFF2-40B4-BE49-F238E27FC236}">
                    <a16:creationId xmlns:a16="http://schemas.microsoft.com/office/drawing/2014/main" id="{DE69FB32-93F7-4DB9-89C1-1055728E37C0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00" name="Groep 299">
                <a:extLst>
                  <a:ext uri="{FF2B5EF4-FFF2-40B4-BE49-F238E27FC236}">
                    <a16:creationId xmlns:a16="http://schemas.microsoft.com/office/drawing/2014/main" id="{E1C87A68-039E-4082-BB28-68615BB2759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31" name="Groep 330">
                  <a:extLst>
                    <a:ext uri="{FF2B5EF4-FFF2-40B4-BE49-F238E27FC236}">
                      <a16:creationId xmlns:a16="http://schemas.microsoft.com/office/drawing/2014/main" id="{A4EC707E-DABA-4423-A922-21F0040022C3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33" name="Rechte verbindingslijn 332">
                    <a:extLst>
                      <a:ext uri="{FF2B5EF4-FFF2-40B4-BE49-F238E27FC236}">
                        <a16:creationId xmlns:a16="http://schemas.microsoft.com/office/drawing/2014/main" id="{9C1A661C-8096-40A1-A1B6-E7D801C717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4" name="Rechte verbindingslijn 333">
                    <a:extLst>
                      <a:ext uri="{FF2B5EF4-FFF2-40B4-BE49-F238E27FC236}">
                        <a16:creationId xmlns:a16="http://schemas.microsoft.com/office/drawing/2014/main" id="{45B2F177-A774-4FB2-BAAD-9ED4C4E584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5" name="Rechte verbindingslijn 334">
                    <a:extLst>
                      <a:ext uri="{FF2B5EF4-FFF2-40B4-BE49-F238E27FC236}">
                        <a16:creationId xmlns:a16="http://schemas.microsoft.com/office/drawing/2014/main" id="{40F03183-E186-4625-9F88-DE05936FF5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6" name="Rechte verbindingslijn 335">
                    <a:extLst>
                      <a:ext uri="{FF2B5EF4-FFF2-40B4-BE49-F238E27FC236}">
                        <a16:creationId xmlns:a16="http://schemas.microsoft.com/office/drawing/2014/main" id="{E901B380-0807-4E19-BE6A-EBFD6F26ED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7" name="Rechte verbindingslijn 336">
                    <a:extLst>
                      <a:ext uri="{FF2B5EF4-FFF2-40B4-BE49-F238E27FC236}">
                        <a16:creationId xmlns:a16="http://schemas.microsoft.com/office/drawing/2014/main" id="{2019293A-4134-40CA-86D4-40ABA692FF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Pijl: rechts 331">
                  <a:extLst>
                    <a:ext uri="{FF2B5EF4-FFF2-40B4-BE49-F238E27FC236}">
                      <a16:creationId xmlns:a16="http://schemas.microsoft.com/office/drawing/2014/main" id="{689F34F6-9D33-4880-9954-A9E15F900BBC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1" name="Groep 300">
                <a:extLst>
                  <a:ext uri="{FF2B5EF4-FFF2-40B4-BE49-F238E27FC236}">
                    <a16:creationId xmlns:a16="http://schemas.microsoft.com/office/drawing/2014/main" id="{DAFA430B-BB08-497D-8653-9A5942F5E792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24" name="Groep 323">
                  <a:extLst>
                    <a:ext uri="{FF2B5EF4-FFF2-40B4-BE49-F238E27FC236}">
                      <a16:creationId xmlns:a16="http://schemas.microsoft.com/office/drawing/2014/main" id="{D227F629-62B0-4D79-AFBA-2D10BB52D59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826295F5-D134-44BC-B28D-E4BA59C022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7" name="Rechte verbindingslijn 326">
                    <a:extLst>
                      <a:ext uri="{FF2B5EF4-FFF2-40B4-BE49-F238E27FC236}">
                        <a16:creationId xmlns:a16="http://schemas.microsoft.com/office/drawing/2014/main" id="{6254E8E5-5C21-4A3A-8675-6EBF89E4CF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8" name="Rechte verbindingslijn 327">
                    <a:extLst>
                      <a:ext uri="{FF2B5EF4-FFF2-40B4-BE49-F238E27FC236}">
                        <a16:creationId xmlns:a16="http://schemas.microsoft.com/office/drawing/2014/main" id="{A75F3408-86B5-49CD-9927-AEA552FC20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9" name="Rechte verbindingslijn 328">
                    <a:extLst>
                      <a:ext uri="{FF2B5EF4-FFF2-40B4-BE49-F238E27FC236}">
                        <a16:creationId xmlns:a16="http://schemas.microsoft.com/office/drawing/2014/main" id="{42CA2DA6-48F2-431C-8A70-67B3E387417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30" name="Rechte verbindingslijn 329">
                    <a:extLst>
                      <a:ext uri="{FF2B5EF4-FFF2-40B4-BE49-F238E27FC236}">
                        <a16:creationId xmlns:a16="http://schemas.microsoft.com/office/drawing/2014/main" id="{EC303E5E-11CA-491C-B1E8-E4AA0FE15BA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5" name="Pijl: rechts 324">
                  <a:extLst>
                    <a:ext uri="{FF2B5EF4-FFF2-40B4-BE49-F238E27FC236}">
                      <a16:creationId xmlns:a16="http://schemas.microsoft.com/office/drawing/2014/main" id="{5E77E722-B54B-447C-9138-6040BFB5199E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302" name="Rechte verbindingslijn 301">
                <a:extLst>
                  <a:ext uri="{FF2B5EF4-FFF2-40B4-BE49-F238E27FC236}">
                    <a16:creationId xmlns:a16="http://schemas.microsoft.com/office/drawing/2014/main" id="{3781E879-07DD-4FB3-BF11-0E77D60476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03" name="Rechte verbindingslijn 302">
                <a:extLst>
                  <a:ext uri="{FF2B5EF4-FFF2-40B4-BE49-F238E27FC236}">
                    <a16:creationId xmlns:a16="http://schemas.microsoft.com/office/drawing/2014/main" id="{5827914B-39F3-4F92-A56C-6E208492ED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304" name="Rechthoek 303">
                <a:extLst>
                  <a:ext uri="{FF2B5EF4-FFF2-40B4-BE49-F238E27FC236}">
                    <a16:creationId xmlns:a16="http://schemas.microsoft.com/office/drawing/2014/main" id="{7B2A5CA9-D68F-476E-8134-918C8771143B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305" name="Rechthoek 304">
                <a:extLst>
                  <a:ext uri="{FF2B5EF4-FFF2-40B4-BE49-F238E27FC236}">
                    <a16:creationId xmlns:a16="http://schemas.microsoft.com/office/drawing/2014/main" id="{B81DBC5D-68D8-4BB8-AC5E-F6C835C3EB70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306" name="Groep 305">
                <a:extLst>
                  <a:ext uri="{FF2B5EF4-FFF2-40B4-BE49-F238E27FC236}">
                    <a16:creationId xmlns:a16="http://schemas.microsoft.com/office/drawing/2014/main" id="{A7D0BEDA-687E-4B00-8AB0-2A264C5454C3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16" name="Rechthoek 315">
                  <a:extLst>
                    <a:ext uri="{FF2B5EF4-FFF2-40B4-BE49-F238E27FC236}">
                      <a16:creationId xmlns:a16="http://schemas.microsoft.com/office/drawing/2014/main" id="{77AA97A4-0B52-4034-920A-3F6A8CDE614E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17" name="Groep 316">
                  <a:extLst>
                    <a:ext uri="{FF2B5EF4-FFF2-40B4-BE49-F238E27FC236}">
                      <a16:creationId xmlns:a16="http://schemas.microsoft.com/office/drawing/2014/main" id="{7278A040-880B-4690-A5D6-7FBA1AF681C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7E1C6C19-14AB-4D6D-AC70-B8CD1740091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0" name="Rechte verbindingslijn 319">
                    <a:extLst>
                      <a:ext uri="{FF2B5EF4-FFF2-40B4-BE49-F238E27FC236}">
                        <a16:creationId xmlns:a16="http://schemas.microsoft.com/office/drawing/2014/main" id="{3A45ECE7-7221-4698-9911-AFBA70B462D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1" name="Rechte verbindingslijn 320">
                    <a:extLst>
                      <a:ext uri="{FF2B5EF4-FFF2-40B4-BE49-F238E27FC236}">
                        <a16:creationId xmlns:a16="http://schemas.microsoft.com/office/drawing/2014/main" id="{9BA28152-D286-4D5A-8DE6-C41724B8601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ADD293D3-8B54-4DC3-BAD0-0DCDE4B743C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A9CE138B-FFDE-47B2-B809-2B9952301BB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8" name="Pijl: rechts 317">
                  <a:extLst>
                    <a:ext uri="{FF2B5EF4-FFF2-40B4-BE49-F238E27FC236}">
                      <a16:creationId xmlns:a16="http://schemas.microsoft.com/office/drawing/2014/main" id="{E8D92855-ADEA-498D-978B-1B7B23DDCF3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7" name="Groep 306">
                <a:extLst>
                  <a:ext uri="{FF2B5EF4-FFF2-40B4-BE49-F238E27FC236}">
                    <a16:creationId xmlns:a16="http://schemas.microsoft.com/office/drawing/2014/main" id="{32345900-FB9B-424A-8E18-086F31BEC0BE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08" name="Rechthoek 307">
                  <a:extLst>
                    <a:ext uri="{FF2B5EF4-FFF2-40B4-BE49-F238E27FC236}">
                      <a16:creationId xmlns:a16="http://schemas.microsoft.com/office/drawing/2014/main" id="{C18B079E-3F53-42D4-BB4C-ADD24130D544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9" name="Groep 308">
                  <a:extLst>
                    <a:ext uri="{FF2B5EF4-FFF2-40B4-BE49-F238E27FC236}">
                      <a16:creationId xmlns:a16="http://schemas.microsoft.com/office/drawing/2014/main" id="{5EBCFC17-7D24-4157-9071-B649FF2FB81A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488BB18C-890B-42C9-ADB2-8E0656E266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1176E0F3-B7E7-478D-8B27-6A7BBEC7CB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3" name="Rechte verbindingslijn 312">
                    <a:extLst>
                      <a:ext uri="{FF2B5EF4-FFF2-40B4-BE49-F238E27FC236}">
                        <a16:creationId xmlns:a16="http://schemas.microsoft.com/office/drawing/2014/main" id="{1D291230-5E0D-42C1-A2D2-90424371B49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4" name="Rechte verbindingslijn 313">
                    <a:extLst>
                      <a:ext uri="{FF2B5EF4-FFF2-40B4-BE49-F238E27FC236}">
                        <a16:creationId xmlns:a16="http://schemas.microsoft.com/office/drawing/2014/main" id="{B15BE96A-1420-45BE-AB91-7A710FFB99A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25DF839A-AC6E-425E-BB63-0809FA33AA9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0" name="Pijl: rechts 309">
                  <a:extLst>
                    <a:ext uri="{FF2B5EF4-FFF2-40B4-BE49-F238E27FC236}">
                      <a16:creationId xmlns:a16="http://schemas.microsoft.com/office/drawing/2014/main" id="{4DB3F2CF-230F-4E89-86FC-F296CF48F3E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88" name="INFO">
            <a:extLst>
              <a:ext uri="{FF2B5EF4-FFF2-40B4-BE49-F238E27FC236}">
                <a16:creationId xmlns:a16="http://schemas.microsoft.com/office/drawing/2014/main" id="{8D3ABCD5-39BE-458B-B7CF-6498BB983A72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AFBEELDING (S)</a:t>
            </a:r>
          </a:p>
        </p:txBody>
      </p:sp>
      <p:grpSp>
        <p:nvGrpSpPr>
          <p:cNvPr id="135" name="INSTRUCTIE">
            <a:extLst>
              <a:ext uri="{FF2B5EF4-FFF2-40B4-BE49-F238E27FC236}">
                <a16:creationId xmlns:a16="http://schemas.microsoft.com/office/drawing/2014/main" id="{949E975B-9E70-4A34-A6AE-E82C57D3A6C3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B01AF340-6969-48F5-A326-72F8B01A8FE0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7" name="INSTRUCTIE">
              <a:extLst>
                <a:ext uri="{FF2B5EF4-FFF2-40B4-BE49-F238E27FC236}">
                  <a16:creationId xmlns:a16="http://schemas.microsoft.com/office/drawing/2014/main" id="{30C6D248-1E14-411E-8488-897C043025EE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:a16="http://schemas.microsoft.com/office/drawing/2014/main" id="{6E255294-C018-4166-A3CC-4AEC3A21D775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39" name="Ovaal 138">
                <a:extLst>
                  <a:ext uri="{FF2B5EF4-FFF2-40B4-BE49-F238E27FC236}">
                    <a16:creationId xmlns:a16="http://schemas.microsoft.com/office/drawing/2014/main" id="{B6C9AF07-2998-4242-9E12-952E66E24226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0" name="Rechthoek 139">
                <a:extLst>
                  <a:ext uri="{FF2B5EF4-FFF2-40B4-BE49-F238E27FC236}">
                    <a16:creationId xmlns:a16="http://schemas.microsoft.com/office/drawing/2014/main" id="{22A76369-9313-4F78-A20B-E5916ADC5C24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1" name="Groep 140">
                <a:extLst>
                  <a:ext uri="{FF2B5EF4-FFF2-40B4-BE49-F238E27FC236}">
                    <a16:creationId xmlns:a16="http://schemas.microsoft.com/office/drawing/2014/main" id="{E0E5ECB8-2307-463C-8B81-42F3FC6BADAF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88" name="Rechthoek 187">
                  <a:extLst>
                    <a:ext uri="{FF2B5EF4-FFF2-40B4-BE49-F238E27FC236}">
                      <a16:creationId xmlns:a16="http://schemas.microsoft.com/office/drawing/2014/main" id="{4532BAE5-442D-43D5-808D-6B218C78C3B8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Ovaal 188">
                  <a:extLst>
                    <a:ext uri="{FF2B5EF4-FFF2-40B4-BE49-F238E27FC236}">
                      <a16:creationId xmlns:a16="http://schemas.microsoft.com/office/drawing/2014/main" id="{69CAA434-AB37-4C5A-9469-6CA12925C875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0" name="Vrije vorm: vorm 189">
                  <a:extLst>
                    <a:ext uri="{FF2B5EF4-FFF2-40B4-BE49-F238E27FC236}">
                      <a16:creationId xmlns:a16="http://schemas.microsoft.com/office/drawing/2014/main" id="{60D9EA1B-B600-437F-9786-91AC3A625CFB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1" name="Rechthoek: afgeronde hoeken 190">
                  <a:extLst>
                    <a:ext uri="{FF2B5EF4-FFF2-40B4-BE49-F238E27FC236}">
                      <a16:creationId xmlns:a16="http://schemas.microsoft.com/office/drawing/2014/main" id="{73E7E179-3673-48C1-9A2C-3D87E0920FD8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92" name="Rechte verbindingslijn 191">
                  <a:extLst>
                    <a:ext uri="{FF2B5EF4-FFF2-40B4-BE49-F238E27FC236}">
                      <a16:creationId xmlns:a16="http://schemas.microsoft.com/office/drawing/2014/main" id="{0A05D023-D7A4-42AF-9CD2-1A1DE76166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93" name="Rechte verbindingslijn 192">
                  <a:extLst>
                    <a:ext uri="{FF2B5EF4-FFF2-40B4-BE49-F238E27FC236}">
                      <a16:creationId xmlns:a16="http://schemas.microsoft.com/office/drawing/2014/main" id="{6CCDFA18-70D2-453B-A761-40B8E0DF8277}"/>
                    </a:ext>
                  </a:extLst>
                </p:cNvPr>
                <p:cNvCxnSpPr>
                  <a:cxnSpLocks/>
                  <a:stCxn id="191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42" name="Ovaal 141">
                <a:extLst>
                  <a:ext uri="{FF2B5EF4-FFF2-40B4-BE49-F238E27FC236}">
                    <a16:creationId xmlns:a16="http://schemas.microsoft.com/office/drawing/2014/main" id="{39F3BF83-283D-4F57-82DA-CD35F1C18BC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3C6E97B0-3D6C-4473-B4D7-FA582EC2DF62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541E722B-C1CD-4102-B10F-F6DDC90CB244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:a16="http://schemas.microsoft.com/office/drawing/2014/main" id="{010DEDE7-3F95-4443-AF5B-301D291CED1C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86" name="Rechte verbindingslijn 185">
                  <a:extLst>
                    <a:ext uri="{FF2B5EF4-FFF2-40B4-BE49-F238E27FC236}">
                      <a16:creationId xmlns:a16="http://schemas.microsoft.com/office/drawing/2014/main" id="{98D9F068-FF4F-464B-9794-85C06F802962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87" name="Gelijkbenige driehoek 186">
                  <a:extLst>
                    <a:ext uri="{FF2B5EF4-FFF2-40B4-BE49-F238E27FC236}">
                      <a16:creationId xmlns:a16="http://schemas.microsoft.com/office/drawing/2014/main" id="{C38B3FE9-E998-4471-8FDB-5B2D045DDE63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5" name="Ovaal 144">
                <a:extLst>
                  <a:ext uri="{FF2B5EF4-FFF2-40B4-BE49-F238E27FC236}">
                    <a16:creationId xmlns:a16="http://schemas.microsoft.com/office/drawing/2014/main" id="{6A9C6E1E-47F0-4467-874D-41D293C7FBDA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46" name="Rechthoek 145">
                <a:extLst>
                  <a:ext uri="{FF2B5EF4-FFF2-40B4-BE49-F238E27FC236}">
                    <a16:creationId xmlns:a16="http://schemas.microsoft.com/office/drawing/2014/main" id="{CD1C7D2B-8BDA-4D3B-AECD-1BD02F6F0AA5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47" name="Ovaal 146">
                <a:extLst>
                  <a:ext uri="{FF2B5EF4-FFF2-40B4-BE49-F238E27FC236}">
                    <a16:creationId xmlns:a16="http://schemas.microsoft.com/office/drawing/2014/main" id="{1825E527-9B09-49E5-9386-C897691083C0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48" name="Rechthoek 147">
                <a:extLst>
                  <a:ext uri="{FF2B5EF4-FFF2-40B4-BE49-F238E27FC236}">
                    <a16:creationId xmlns:a16="http://schemas.microsoft.com/office/drawing/2014/main" id="{04DBE30E-2B61-47A2-9BEA-A80D07296A7E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49" name="Groep 148">
                <a:extLst>
                  <a:ext uri="{FF2B5EF4-FFF2-40B4-BE49-F238E27FC236}">
                    <a16:creationId xmlns:a16="http://schemas.microsoft.com/office/drawing/2014/main" id="{4C36DF11-394A-426E-B08F-0CF0CFC78DF7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2F2A15E5-E4E5-4755-9372-85D5F36E6A1B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72" name="Groep 171">
                    <a:extLst>
                      <a:ext uri="{FF2B5EF4-FFF2-40B4-BE49-F238E27FC236}">
                        <a16:creationId xmlns:a16="http://schemas.microsoft.com/office/drawing/2014/main" id="{2D2D89BE-95B9-40A7-92C9-D35F465C31E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79" name="Groep 178">
                      <a:extLst>
                        <a:ext uri="{FF2B5EF4-FFF2-40B4-BE49-F238E27FC236}">
                          <a16:creationId xmlns:a16="http://schemas.microsoft.com/office/drawing/2014/main" id="{BEE26979-1A29-4BC8-81B2-3DDEFF410B6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82" name="Rechthoek 181">
                        <a:extLst>
                          <a:ext uri="{FF2B5EF4-FFF2-40B4-BE49-F238E27FC236}">
                            <a16:creationId xmlns:a16="http://schemas.microsoft.com/office/drawing/2014/main" id="{E2E84883-6126-4017-966E-7B45DB40725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3" name="Rechthoek 182">
                        <a:extLst>
                          <a:ext uri="{FF2B5EF4-FFF2-40B4-BE49-F238E27FC236}">
                            <a16:creationId xmlns:a16="http://schemas.microsoft.com/office/drawing/2014/main" id="{F2094129-E8A4-4452-8DFC-20EDEAC13DF6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84" name="Ovaal 183">
                        <a:extLst>
                          <a:ext uri="{FF2B5EF4-FFF2-40B4-BE49-F238E27FC236}">
                            <a16:creationId xmlns:a16="http://schemas.microsoft.com/office/drawing/2014/main" id="{D9B4887D-2BDE-482F-B188-A35381C7357F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80" name="Afbeelding 179">
                      <a:extLst>
                        <a:ext uri="{FF2B5EF4-FFF2-40B4-BE49-F238E27FC236}">
                          <a16:creationId xmlns:a16="http://schemas.microsoft.com/office/drawing/2014/main" id="{0DC0AAEB-2548-4309-B7E3-0A2B592AEB42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1" name="Afbeelding 180">
                      <a:extLst>
                        <a:ext uri="{FF2B5EF4-FFF2-40B4-BE49-F238E27FC236}">
                          <a16:creationId xmlns:a16="http://schemas.microsoft.com/office/drawing/2014/main" id="{DE88F78F-3C45-45FC-95CF-879C8B229CDC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73" name="Groep 172">
                    <a:extLst>
                      <a:ext uri="{FF2B5EF4-FFF2-40B4-BE49-F238E27FC236}">
                        <a16:creationId xmlns:a16="http://schemas.microsoft.com/office/drawing/2014/main" id="{C8C638DD-C53D-4AB0-A6D7-E2C43DF6C4A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7" name="Rechthoek 176">
                      <a:extLst>
                        <a:ext uri="{FF2B5EF4-FFF2-40B4-BE49-F238E27FC236}">
                          <a16:creationId xmlns:a16="http://schemas.microsoft.com/office/drawing/2014/main" id="{B32EABB0-A968-41B5-BF60-29678BE9073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8" name="Rechthoek 177">
                      <a:extLst>
                        <a:ext uri="{FF2B5EF4-FFF2-40B4-BE49-F238E27FC236}">
                          <a16:creationId xmlns:a16="http://schemas.microsoft.com/office/drawing/2014/main" id="{68381386-D5F9-445D-8D5F-4F06564281C7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74" name="Groep 173">
                    <a:extLst>
                      <a:ext uri="{FF2B5EF4-FFF2-40B4-BE49-F238E27FC236}">
                        <a16:creationId xmlns:a16="http://schemas.microsoft.com/office/drawing/2014/main" id="{5D467970-3738-47E0-AE5D-FF819D7B2E0E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75" name="Rechthoek 174">
                      <a:extLst>
                        <a:ext uri="{FF2B5EF4-FFF2-40B4-BE49-F238E27FC236}">
                          <a16:creationId xmlns:a16="http://schemas.microsoft.com/office/drawing/2014/main" id="{8B9CFA8E-4AFB-4035-A2C1-6DFBE704590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76" name="Rechthoek 175">
                      <a:extLst>
                        <a:ext uri="{FF2B5EF4-FFF2-40B4-BE49-F238E27FC236}">
                          <a16:creationId xmlns:a16="http://schemas.microsoft.com/office/drawing/2014/main" id="{D260E349-5DE0-4D3F-B810-9008581E8FC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70" name="Rechthoek 169">
                  <a:extLst>
                    <a:ext uri="{FF2B5EF4-FFF2-40B4-BE49-F238E27FC236}">
                      <a16:creationId xmlns:a16="http://schemas.microsoft.com/office/drawing/2014/main" id="{4AFE0ED6-84A8-4ED1-BA36-1C9EAAF5B52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71" name="Gelijkbenige driehoek 170">
                  <a:extLst>
                    <a:ext uri="{FF2B5EF4-FFF2-40B4-BE49-F238E27FC236}">
                      <a16:creationId xmlns:a16="http://schemas.microsoft.com/office/drawing/2014/main" id="{0A68E8E0-BE03-487B-871F-2544CEFA08BA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0" name="Groep 149">
                <a:extLst>
                  <a:ext uri="{FF2B5EF4-FFF2-40B4-BE49-F238E27FC236}">
                    <a16:creationId xmlns:a16="http://schemas.microsoft.com/office/drawing/2014/main" id="{CFEB722F-2CBD-4384-85DA-D7D2DD529802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55" name="Rechthoek 154">
                  <a:extLst>
                    <a:ext uri="{FF2B5EF4-FFF2-40B4-BE49-F238E27FC236}">
                      <a16:creationId xmlns:a16="http://schemas.microsoft.com/office/drawing/2014/main" id="{008C3209-2426-4560-B2E4-9FEAA8E2FADC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6" name="Rechthoek 155">
                  <a:extLst>
                    <a:ext uri="{FF2B5EF4-FFF2-40B4-BE49-F238E27FC236}">
                      <a16:creationId xmlns:a16="http://schemas.microsoft.com/office/drawing/2014/main" id="{D5770A06-3430-4ABD-A8DE-9ED628929EF0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Tekstvak 156">
                  <a:extLst>
                    <a:ext uri="{FF2B5EF4-FFF2-40B4-BE49-F238E27FC236}">
                      <a16:creationId xmlns:a16="http://schemas.microsoft.com/office/drawing/2014/main" id="{1EBE3DB5-331D-406E-A652-AEB2A3895EE6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58" name="Tekstvak 157">
                  <a:extLst>
                    <a:ext uri="{FF2B5EF4-FFF2-40B4-BE49-F238E27FC236}">
                      <a16:creationId xmlns:a16="http://schemas.microsoft.com/office/drawing/2014/main" id="{8217580E-460E-4016-9362-8F2D281E49B4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59" name="Vrije vorm: vorm 158">
                  <a:extLst>
                    <a:ext uri="{FF2B5EF4-FFF2-40B4-BE49-F238E27FC236}">
                      <a16:creationId xmlns:a16="http://schemas.microsoft.com/office/drawing/2014/main" id="{5155A9B9-EE91-4DD7-841E-9ADB8B2B444E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Gelijkbenige driehoek 159">
                  <a:extLst>
                    <a:ext uri="{FF2B5EF4-FFF2-40B4-BE49-F238E27FC236}">
                      <a16:creationId xmlns:a16="http://schemas.microsoft.com/office/drawing/2014/main" id="{53995711-0A8D-4C1C-BCA5-54FBE22465F8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1" name="Groep 160">
                  <a:extLst>
                    <a:ext uri="{FF2B5EF4-FFF2-40B4-BE49-F238E27FC236}">
                      <a16:creationId xmlns:a16="http://schemas.microsoft.com/office/drawing/2014/main" id="{E753EEF3-9EF4-46CF-AB74-CEE696C32535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E5CA1934-7F6F-4D36-B3D6-C73008372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Rechthoek 166">
                    <a:extLst>
                      <a:ext uri="{FF2B5EF4-FFF2-40B4-BE49-F238E27FC236}">
                        <a16:creationId xmlns:a16="http://schemas.microsoft.com/office/drawing/2014/main" id="{2654288B-FBDD-48FA-AD2D-D71455C9377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Rechthoek 167">
                    <a:extLst>
                      <a:ext uri="{FF2B5EF4-FFF2-40B4-BE49-F238E27FC236}">
                        <a16:creationId xmlns:a16="http://schemas.microsoft.com/office/drawing/2014/main" id="{292BAFC5-FCB0-4960-8385-685AAF15D68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599158E7-5D44-4927-B6CA-B9C464262019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63" name="Rechthoek 162">
                    <a:extLst>
                      <a:ext uri="{FF2B5EF4-FFF2-40B4-BE49-F238E27FC236}">
                        <a16:creationId xmlns:a16="http://schemas.microsoft.com/office/drawing/2014/main" id="{F58FFE64-5A33-4355-9C82-6BE91C13E99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4" name="Rechthoek 163">
                    <a:extLst>
                      <a:ext uri="{FF2B5EF4-FFF2-40B4-BE49-F238E27FC236}">
                        <a16:creationId xmlns:a16="http://schemas.microsoft.com/office/drawing/2014/main" id="{EB452493-543F-4883-9D49-71BC7C9EAA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5" name="Rechthoek 164">
                    <a:extLst>
                      <a:ext uri="{FF2B5EF4-FFF2-40B4-BE49-F238E27FC236}">
                        <a16:creationId xmlns:a16="http://schemas.microsoft.com/office/drawing/2014/main" id="{8F35C49A-C9BF-436A-B913-1C14801AA6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52" name="ICOON_info">
                <a:extLst>
                  <a:ext uri="{FF2B5EF4-FFF2-40B4-BE49-F238E27FC236}">
                    <a16:creationId xmlns:a16="http://schemas.microsoft.com/office/drawing/2014/main" id="{22382399-988E-4A6D-B1E0-B9B96DEF9460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53" name="Ovaal 152">
                  <a:extLst>
                    <a:ext uri="{FF2B5EF4-FFF2-40B4-BE49-F238E27FC236}">
                      <a16:creationId xmlns:a16="http://schemas.microsoft.com/office/drawing/2014/main" id="{6EF35DE1-0239-4496-A473-B3E70E8E889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4" name="Graphic 163" descr="Informatie">
                  <a:extLst>
                    <a:ext uri="{FF2B5EF4-FFF2-40B4-BE49-F238E27FC236}">
                      <a16:creationId xmlns:a16="http://schemas.microsoft.com/office/drawing/2014/main" id="{11224E2D-26DD-42DD-A910-9B8A78514FF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94" name="INSTRUCTIE">
            <a:extLst>
              <a:ext uri="{FF2B5EF4-FFF2-40B4-BE49-F238E27FC236}">
                <a16:creationId xmlns:a16="http://schemas.microsoft.com/office/drawing/2014/main" id="{2B39A67B-2EDC-417E-8A99-66A5BB5F83A8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95" name="Rechthoek 194">
              <a:extLst>
                <a:ext uri="{FF2B5EF4-FFF2-40B4-BE49-F238E27FC236}">
                  <a16:creationId xmlns:a16="http://schemas.microsoft.com/office/drawing/2014/main" id="{4FA83DE2-A6D5-4CC1-9903-491DF6CB6A8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96" name="Ovaal 195">
              <a:extLst>
                <a:ext uri="{FF2B5EF4-FFF2-40B4-BE49-F238E27FC236}">
                  <a16:creationId xmlns:a16="http://schemas.microsoft.com/office/drawing/2014/main" id="{B4EC63A6-9D6E-4ACC-B017-91F7432BD85E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7" name="Rechthoek 196">
              <a:extLst>
                <a:ext uri="{FF2B5EF4-FFF2-40B4-BE49-F238E27FC236}">
                  <a16:creationId xmlns:a16="http://schemas.microsoft.com/office/drawing/2014/main" id="{F6DA4AF3-5AEF-4231-895F-0663AEE20711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98" name="Ovaal 197">
              <a:extLst>
                <a:ext uri="{FF2B5EF4-FFF2-40B4-BE49-F238E27FC236}">
                  <a16:creationId xmlns:a16="http://schemas.microsoft.com/office/drawing/2014/main" id="{653D4BC8-EA4F-4ECD-9B5E-5123CC972DDC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99" name="Rechthoek 198">
              <a:extLst>
                <a:ext uri="{FF2B5EF4-FFF2-40B4-BE49-F238E27FC236}">
                  <a16:creationId xmlns:a16="http://schemas.microsoft.com/office/drawing/2014/main" id="{B723A269-4A53-4704-BE21-2F0C66025AE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201" name="Groep 200">
              <a:extLst>
                <a:ext uri="{FF2B5EF4-FFF2-40B4-BE49-F238E27FC236}">
                  <a16:creationId xmlns:a16="http://schemas.microsoft.com/office/drawing/2014/main" id="{41CE7DB2-0748-4386-BD46-4CC422C6556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02" name="Groep 201">
                <a:extLst>
                  <a:ext uri="{FF2B5EF4-FFF2-40B4-BE49-F238E27FC236}">
                    <a16:creationId xmlns:a16="http://schemas.microsoft.com/office/drawing/2014/main" id="{AD4419B3-E74D-477E-BA71-0295ADA6E70B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04" name="Rechthoek met één afgeknipte en afgeronde hoek 47">
                  <a:extLst>
                    <a:ext uri="{FF2B5EF4-FFF2-40B4-BE49-F238E27FC236}">
                      <a16:creationId xmlns:a16="http://schemas.microsoft.com/office/drawing/2014/main" id="{767BD028-D1FF-45D3-9FC1-65EDA55B248D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5" name="Rechthoekige driehoek 204">
                  <a:extLst>
                    <a:ext uri="{FF2B5EF4-FFF2-40B4-BE49-F238E27FC236}">
                      <a16:creationId xmlns:a16="http://schemas.microsoft.com/office/drawing/2014/main" id="{3CEB820A-A028-4F7F-9CF8-BD0FF0819B8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6" name="Rechthoek 205">
                  <a:extLst>
                    <a:ext uri="{FF2B5EF4-FFF2-40B4-BE49-F238E27FC236}">
                      <a16:creationId xmlns:a16="http://schemas.microsoft.com/office/drawing/2014/main" id="{E3E61821-8C73-4D3E-8CC8-335F7BFE17E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7" name="Rechthoek 206">
                  <a:extLst>
                    <a:ext uri="{FF2B5EF4-FFF2-40B4-BE49-F238E27FC236}">
                      <a16:creationId xmlns:a16="http://schemas.microsoft.com/office/drawing/2014/main" id="{ECB09AE1-CBEA-4795-A984-F44EFFBB6F7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03" name="Rechthoek 202">
                <a:extLst>
                  <a:ext uri="{FF2B5EF4-FFF2-40B4-BE49-F238E27FC236}">
                    <a16:creationId xmlns:a16="http://schemas.microsoft.com/office/drawing/2014/main" id="{055F2A0C-348C-4FC4-AB79-AED62508808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4" name="HAAK LIJN">
            <a:extLst>
              <a:ext uri="{FF2B5EF4-FFF2-40B4-BE49-F238E27FC236}">
                <a16:creationId xmlns:a16="http://schemas.microsoft.com/office/drawing/2014/main" id="{7B3A422F-40A5-40FC-90E9-6577B2129FD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85" name="LIJN">
              <a:extLst>
                <a:ext uri="{FF2B5EF4-FFF2-40B4-BE49-F238E27FC236}">
                  <a16:creationId xmlns:a16="http://schemas.microsoft.com/office/drawing/2014/main" id="{A43FC868-B301-46F5-8820-A419C16D2B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6" name="Graphic 85">
              <a:extLst>
                <a:ext uri="{FF2B5EF4-FFF2-40B4-BE49-F238E27FC236}">
                  <a16:creationId xmlns:a16="http://schemas.microsoft.com/office/drawing/2014/main" id="{1E137A15-B402-4904-96E2-F20F4DD225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87" name="LIJN">
              <a:extLst>
                <a:ext uri="{FF2B5EF4-FFF2-40B4-BE49-F238E27FC236}">
                  <a16:creationId xmlns:a16="http://schemas.microsoft.com/office/drawing/2014/main" id="{12474518-C7B4-4E57-AD5D-304FB97FE4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ijdelijke aanduiding voor afbeelding 8">
            <a:extLst>
              <a:ext uri="{FF2B5EF4-FFF2-40B4-BE49-F238E27FC236}">
                <a16:creationId xmlns:a16="http://schemas.microsoft.com/office/drawing/2014/main" id="{5CFE7F97-2109-4DE1-997E-438DDA5BA4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5687" y="1434"/>
            <a:ext cx="3426313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</a:p>
        </p:txBody>
      </p:sp>
      <p:sp>
        <p:nvSpPr>
          <p:cNvPr id="200" name="Logo">
            <a:extLst>
              <a:ext uri="{FF2B5EF4-FFF2-40B4-BE49-F238E27FC236}">
                <a16:creationId xmlns:a16="http://schemas.microsoft.com/office/drawing/2014/main" id="{CF022E84-EA7B-4026-848E-672D4DD41118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8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15" name="Tekst">
            <a:extLst>
              <a:ext uri="{FF2B5EF4-FFF2-40B4-BE49-F238E27FC236}">
                <a16:creationId xmlns:a16="http://schemas.microsoft.com/office/drawing/2014/main" id="{9FDA7449-64DA-4D83-8198-E1195E045EA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2" y="563700"/>
            <a:ext cx="8544332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ED12B838-4EBF-44B3-96A3-36FE4C10687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85E5B63B-737B-4ED0-9D1C-6EF631E4C5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Ondertitel">
            <a:extLst>
              <a:ext uri="{FF2B5EF4-FFF2-40B4-BE49-F238E27FC236}">
                <a16:creationId xmlns:a16="http://schemas.microsoft.com/office/drawing/2014/main" id="{45D054C6-955F-4524-B419-8433FE6D93D0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8369849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EBFCA198-B405-434C-BDB0-38D5BBFCB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8369848" cy="268289"/>
          </a:xfrm>
        </p:spPr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F3EB1-2EAC-4D2F-A989-E0C0E54C3D4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44399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INSTRUCTIE">
            <a:extLst>
              <a:ext uri="{FF2B5EF4-FFF2-40B4-BE49-F238E27FC236}">
                <a16:creationId xmlns:a16="http://schemas.microsoft.com/office/drawing/2014/main" id="{58020D84-DBB1-479D-A6FF-21E18B0C3512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64" name="Rechthoek 263">
              <a:extLst>
                <a:ext uri="{FF2B5EF4-FFF2-40B4-BE49-F238E27FC236}">
                  <a16:creationId xmlns:a16="http://schemas.microsoft.com/office/drawing/2014/main" id="{A1153B93-A804-46F5-9FC4-92E6204B054B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265" name="Ovaal 264">
              <a:extLst>
                <a:ext uri="{FF2B5EF4-FFF2-40B4-BE49-F238E27FC236}">
                  <a16:creationId xmlns:a16="http://schemas.microsoft.com/office/drawing/2014/main" id="{844EDB14-D276-401B-BBF3-2048F3D72A83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6" name="Rechthoek 265">
              <a:extLst>
                <a:ext uri="{FF2B5EF4-FFF2-40B4-BE49-F238E27FC236}">
                  <a16:creationId xmlns:a16="http://schemas.microsoft.com/office/drawing/2014/main" id="{7AAE3B13-993C-4904-A1AE-7321041DB14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67" name="Ovaal 266">
              <a:extLst>
                <a:ext uri="{FF2B5EF4-FFF2-40B4-BE49-F238E27FC236}">
                  <a16:creationId xmlns:a16="http://schemas.microsoft.com/office/drawing/2014/main" id="{64B9787F-4571-42E9-9200-14884D944289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8" name="Rechthoek 267">
              <a:extLst>
                <a:ext uri="{FF2B5EF4-FFF2-40B4-BE49-F238E27FC236}">
                  <a16:creationId xmlns:a16="http://schemas.microsoft.com/office/drawing/2014/main" id="{C00AD345-7E9B-4BCA-85AE-2665EB479089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269" name="Rechthoek 268">
              <a:extLst>
                <a:ext uri="{FF2B5EF4-FFF2-40B4-BE49-F238E27FC236}">
                  <a16:creationId xmlns:a16="http://schemas.microsoft.com/office/drawing/2014/main" id="{EF4A2F6A-307B-4E34-B8C0-82F905E71A4D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Ovaal 269">
              <a:extLst>
                <a:ext uri="{FF2B5EF4-FFF2-40B4-BE49-F238E27FC236}">
                  <a16:creationId xmlns:a16="http://schemas.microsoft.com/office/drawing/2014/main" id="{F3CE75A5-BAAA-43D5-B89D-87A5D7EC6F71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1" name="Rechthoek 270">
              <a:extLst>
                <a:ext uri="{FF2B5EF4-FFF2-40B4-BE49-F238E27FC236}">
                  <a16:creationId xmlns:a16="http://schemas.microsoft.com/office/drawing/2014/main" id="{27706614-0989-4622-8654-596795F6DCC5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72" name="Ovaal 271">
              <a:extLst>
                <a:ext uri="{FF2B5EF4-FFF2-40B4-BE49-F238E27FC236}">
                  <a16:creationId xmlns:a16="http://schemas.microsoft.com/office/drawing/2014/main" id="{58EE33C2-AB71-4B99-ADB4-36AAFBE715B3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3" name="Rechthoek 272">
              <a:extLst>
                <a:ext uri="{FF2B5EF4-FFF2-40B4-BE49-F238E27FC236}">
                  <a16:creationId xmlns:a16="http://schemas.microsoft.com/office/drawing/2014/main" id="{EFBF3DF3-FB83-44A9-95C9-0130D9805FAE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274" name="Ovaal 273">
              <a:extLst>
                <a:ext uri="{FF2B5EF4-FFF2-40B4-BE49-F238E27FC236}">
                  <a16:creationId xmlns:a16="http://schemas.microsoft.com/office/drawing/2014/main" id="{415B0FE1-8127-4E0D-89D9-E4BB14E3E61E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5" name="Rechthoek 274">
              <a:extLst>
                <a:ext uri="{FF2B5EF4-FFF2-40B4-BE49-F238E27FC236}">
                  <a16:creationId xmlns:a16="http://schemas.microsoft.com/office/drawing/2014/main" id="{08EE1235-CC83-4708-B561-870A1CD81294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276" name="Ovaal 275">
              <a:extLst>
                <a:ext uri="{FF2B5EF4-FFF2-40B4-BE49-F238E27FC236}">
                  <a16:creationId xmlns:a16="http://schemas.microsoft.com/office/drawing/2014/main" id="{CC00B658-A544-4F11-A3C1-81FE52B251FD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7" name="Rechthoek 276">
              <a:extLst>
                <a:ext uri="{FF2B5EF4-FFF2-40B4-BE49-F238E27FC236}">
                  <a16:creationId xmlns:a16="http://schemas.microsoft.com/office/drawing/2014/main" id="{2E186766-9454-4D73-A2F9-69B927E8081E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8" name="Ovaal 277">
              <a:extLst>
                <a:ext uri="{FF2B5EF4-FFF2-40B4-BE49-F238E27FC236}">
                  <a16:creationId xmlns:a16="http://schemas.microsoft.com/office/drawing/2014/main" id="{5CC11550-D442-469D-9C2C-2441E1AF9683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9" name="Rechthoek 278">
              <a:extLst>
                <a:ext uri="{FF2B5EF4-FFF2-40B4-BE49-F238E27FC236}">
                  <a16:creationId xmlns:a16="http://schemas.microsoft.com/office/drawing/2014/main" id="{55690C78-8C5B-4AA1-B4ED-52385D32D7F3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280" name="Ovaal 279">
              <a:extLst>
                <a:ext uri="{FF2B5EF4-FFF2-40B4-BE49-F238E27FC236}">
                  <a16:creationId xmlns:a16="http://schemas.microsoft.com/office/drawing/2014/main" id="{47D94894-A0C4-49E4-9F98-095EDA2E4016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281" name="Rechthoek 280">
              <a:extLst>
                <a:ext uri="{FF2B5EF4-FFF2-40B4-BE49-F238E27FC236}">
                  <a16:creationId xmlns:a16="http://schemas.microsoft.com/office/drawing/2014/main" id="{05ACBC45-3323-473E-823E-80E8528156D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282" name="Ovaal 281">
              <a:extLst>
                <a:ext uri="{FF2B5EF4-FFF2-40B4-BE49-F238E27FC236}">
                  <a16:creationId xmlns:a16="http://schemas.microsoft.com/office/drawing/2014/main" id="{C876196B-1128-43A7-B733-3E18C93A1735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83" name="Rechthoek 282">
              <a:extLst>
                <a:ext uri="{FF2B5EF4-FFF2-40B4-BE49-F238E27FC236}">
                  <a16:creationId xmlns:a16="http://schemas.microsoft.com/office/drawing/2014/main" id="{E891C6D4-3EED-4FAA-957E-E1341DEE37F7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284" name="Rechthoek 283">
              <a:extLst>
                <a:ext uri="{FF2B5EF4-FFF2-40B4-BE49-F238E27FC236}">
                  <a16:creationId xmlns:a16="http://schemas.microsoft.com/office/drawing/2014/main" id="{C7BA7BB9-2ED9-4F76-B803-0C9AD2D707CD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285" name="ICOON_info">
              <a:extLst>
                <a:ext uri="{FF2B5EF4-FFF2-40B4-BE49-F238E27FC236}">
                  <a16:creationId xmlns:a16="http://schemas.microsoft.com/office/drawing/2014/main" id="{2BA17424-E08E-4C99-8F64-95A27A78E859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27" name="Ovaal 326">
                <a:extLst>
                  <a:ext uri="{FF2B5EF4-FFF2-40B4-BE49-F238E27FC236}">
                    <a16:creationId xmlns:a16="http://schemas.microsoft.com/office/drawing/2014/main" id="{C902434C-4BD7-4892-9EBE-B5A478B575D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Graphic 163" descr="Informatie">
                <a:extLst>
                  <a:ext uri="{FF2B5EF4-FFF2-40B4-BE49-F238E27FC236}">
                    <a16:creationId xmlns:a16="http://schemas.microsoft.com/office/drawing/2014/main" id="{616D110A-D55F-4D19-8A59-FADCF13B296D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86" name="VOORBEELD">
              <a:extLst>
                <a:ext uri="{FF2B5EF4-FFF2-40B4-BE49-F238E27FC236}">
                  <a16:creationId xmlns:a16="http://schemas.microsoft.com/office/drawing/2014/main" id="{F3F36DF9-E86D-4E53-92C1-8742FF620FBE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87" name="Rechthoek 286">
                <a:extLst>
                  <a:ext uri="{FF2B5EF4-FFF2-40B4-BE49-F238E27FC236}">
                    <a16:creationId xmlns:a16="http://schemas.microsoft.com/office/drawing/2014/main" id="{793B43F5-C57E-4092-8748-0E83B4E2E9A5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288" name="Rechthoek 287">
                <a:extLst>
                  <a:ext uri="{FF2B5EF4-FFF2-40B4-BE49-F238E27FC236}">
                    <a16:creationId xmlns:a16="http://schemas.microsoft.com/office/drawing/2014/main" id="{4D4BF031-0D0E-4AF8-A3EC-83F6F86B3747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89" name="Groep 288">
                <a:extLst>
                  <a:ext uri="{FF2B5EF4-FFF2-40B4-BE49-F238E27FC236}">
                    <a16:creationId xmlns:a16="http://schemas.microsoft.com/office/drawing/2014/main" id="{DBBAD52C-EEF8-4D2C-B256-2D8A2859FB98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20" name="Groep 319">
                  <a:extLst>
                    <a:ext uri="{FF2B5EF4-FFF2-40B4-BE49-F238E27FC236}">
                      <a16:creationId xmlns:a16="http://schemas.microsoft.com/office/drawing/2014/main" id="{2803AEF2-3E6A-452D-91E2-A06A4BD71D0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22" name="Rechte verbindingslijn 321">
                    <a:extLst>
                      <a:ext uri="{FF2B5EF4-FFF2-40B4-BE49-F238E27FC236}">
                        <a16:creationId xmlns:a16="http://schemas.microsoft.com/office/drawing/2014/main" id="{1FD7CB9C-1AE4-4C6C-A935-917E860498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3" name="Rechte verbindingslijn 322">
                    <a:extLst>
                      <a:ext uri="{FF2B5EF4-FFF2-40B4-BE49-F238E27FC236}">
                        <a16:creationId xmlns:a16="http://schemas.microsoft.com/office/drawing/2014/main" id="{E33CD5DC-8BA4-4908-97C1-CCCDE43AE4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4" name="Rechte verbindingslijn 323">
                    <a:extLst>
                      <a:ext uri="{FF2B5EF4-FFF2-40B4-BE49-F238E27FC236}">
                        <a16:creationId xmlns:a16="http://schemas.microsoft.com/office/drawing/2014/main" id="{A5D82F32-D732-4632-B309-C7B476F2CFE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5" name="Rechte verbindingslijn 324">
                    <a:extLst>
                      <a:ext uri="{FF2B5EF4-FFF2-40B4-BE49-F238E27FC236}">
                        <a16:creationId xmlns:a16="http://schemas.microsoft.com/office/drawing/2014/main" id="{1BA2768B-16E0-47FE-88C8-26D2BA4C574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26" name="Rechte verbindingslijn 325">
                    <a:extLst>
                      <a:ext uri="{FF2B5EF4-FFF2-40B4-BE49-F238E27FC236}">
                        <a16:creationId xmlns:a16="http://schemas.microsoft.com/office/drawing/2014/main" id="{8043288D-0FCC-43B0-91D0-546CF3BC383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21" name="Pijl: rechts 320">
                  <a:extLst>
                    <a:ext uri="{FF2B5EF4-FFF2-40B4-BE49-F238E27FC236}">
                      <a16:creationId xmlns:a16="http://schemas.microsoft.com/office/drawing/2014/main" id="{0C453576-A100-47D6-811F-03E80DB882F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0" name="Groep 289">
                <a:extLst>
                  <a:ext uri="{FF2B5EF4-FFF2-40B4-BE49-F238E27FC236}">
                    <a16:creationId xmlns:a16="http://schemas.microsoft.com/office/drawing/2014/main" id="{6CF3BCE3-1584-499C-88A1-45EA5CCDD59C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13" name="Groep 312">
                  <a:extLst>
                    <a:ext uri="{FF2B5EF4-FFF2-40B4-BE49-F238E27FC236}">
                      <a16:creationId xmlns:a16="http://schemas.microsoft.com/office/drawing/2014/main" id="{3317CFB8-A13F-4E18-9F0B-109610624524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15" name="Rechte verbindingslijn 314">
                    <a:extLst>
                      <a:ext uri="{FF2B5EF4-FFF2-40B4-BE49-F238E27FC236}">
                        <a16:creationId xmlns:a16="http://schemas.microsoft.com/office/drawing/2014/main" id="{FC268B81-8E30-45F4-BED6-3436E1C0982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6" name="Rechte verbindingslijn 315">
                    <a:extLst>
                      <a:ext uri="{FF2B5EF4-FFF2-40B4-BE49-F238E27FC236}">
                        <a16:creationId xmlns:a16="http://schemas.microsoft.com/office/drawing/2014/main" id="{CDF3B582-CC65-4BD2-8ECA-2F6D768A71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7" name="Rechte verbindingslijn 316">
                    <a:extLst>
                      <a:ext uri="{FF2B5EF4-FFF2-40B4-BE49-F238E27FC236}">
                        <a16:creationId xmlns:a16="http://schemas.microsoft.com/office/drawing/2014/main" id="{543A4379-C619-4EB9-8E34-A38863A951F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8" name="Rechte verbindingslijn 317">
                    <a:extLst>
                      <a:ext uri="{FF2B5EF4-FFF2-40B4-BE49-F238E27FC236}">
                        <a16:creationId xmlns:a16="http://schemas.microsoft.com/office/drawing/2014/main" id="{A598DCD6-3423-4A83-BFA1-488C121AAC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9" name="Rechte verbindingslijn 318">
                    <a:extLst>
                      <a:ext uri="{FF2B5EF4-FFF2-40B4-BE49-F238E27FC236}">
                        <a16:creationId xmlns:a16="http://schemas.microsoft.com/office/drawing/2014/main" id="{F4E7927B-CC5C-4276-BE51-AECDD4609AD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14" name="Pijl: rechts 313">
                  <a:extLst>
                    <a:ext uri="{FF2B5EF4-FFF2-40B4-BE49-F238E27FC236}">
                      <a16:creationId xmlns:a16="http://schemas.microsoft.com/office/drawing/2014/main" id="{72506FF2-8905-402B-AB3E-B1396B62C970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291" name="Rechte verbindingslijn 290">
                <a:extLst>
                  <a:ext uri="{FF2B5EF4-FFF2-40B4-BE49-F238E27FC236}">
                    <a16:creationId xmlns:a16="http://schemas.microsoft.com/office/drawing/2014/main" id="{95F7516F-7D34-41E7-A071-8E3C9638DC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92" name="Rechte verbindingslijn 291">
                <a:extLst>
                  <a:ext uri="{FF2B5EF4-FFF2-40B4-BE49-F238E27FC236}">
                    <a16:creationId xmlns:a16="http://schemas.microsoft.com/office/drawing/2014/main" id="{25ECA0BA-804B-415A-909B-BFF3610EF44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293" name="Rechthoek 292">
                <a:extLst>
                  <a:ext uri="{FF2B5EF4-FFF2-40B4-BE49-F238E27FC236}">
                    <a16:creationId xmlns:a16="http://schemas.microsoft.com/office/drawing/2014/main" id="{3B19CD86-A70D-478E-8376-11C562BF9B67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294" name="Rechthoek 293">
                <a:extLst>
                  <a:ext uri="{FF2B5EF4-FFF2-40B4-BE49-F238E27FC236}">
                    <a16:creationId xmlns:a16="http://schemas.microsoft.com/office/drawing/2014/main" id="{AF3E2075-11F3-48D0-96B4-1652FC13A93D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295" name="Groep 294">
                <a:extLst>
                  <a:ext uri="{FF2B5EF4-FFF2-40B4-BE49-F238E27FC236}">
                    <a16:creationId xmlns:a16="http://schemas.microsoft.com/office/drawing/2014/main" id="{49C6910B-5A74-463F-96CB-72DB26670BAB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05" name="Rechthoek 304">
                  <a:extLst>
                    <a:ext uri="{FF2B5EF4-FFF2-40B4-BE49-F238E27FC236}">
                      <a16:creationId xmlns:a16="http://schemas.microsoft.com/office/drawing/2014/main" id="{E2AFE382-1393-4A14-BA36-E3AA50838E82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06" name="Groep 305">
                  <a:extLst>
                    <a:ext uri="{FF2B5EF4-FFF2-40B4-BE49-F238E27FC236}">
                      <a16:creationId xmlns:a16="http://schemas.microsoft.com/office/drawing/2014/main" id="{B3D1A81B-581B-46FD-9DB7-2302F2A03E2D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08" name="Rechte verbindingslijn 307">
                    <a:extLst>
                      <a:ext uri="{FF2B5EF4-FFF2-40B4-BE49-F238E27FC236}">
                        <a16:creationId xmlns:a16="http://schemas.microsoft.com/office/drawing/2014/main" id="{3EE6C9B5-6EDE-4307-9BFC-0D3E6B0812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9" name="Rechte verbindingslijn 308">
                    <a:extLst>
                      <a:ext uri="{FF2B5EF4-FFF2-40B4-BE49-F238E27FC236}">
                        <a16:creationId xmlns:a16="http://schemas.microsoft.com/office/drawing/2014/main" id="{2DAE8478-B752-44B1-B417-ED1EFADE60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0" name="Rechte verbindingslijn 309">
                    <a:extLst>
                      <a:ext uri="{FF2B5EF4-FFF2-40B4-BE49-F238E27FC236}">
                        <a16:creationId xmlns:a16="http://schemas.microsoft.com/office/drawing/2014/main" id="{22653844-523E-4703-9CC3-B8763C2087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1" name="Rechte verbindingslijn 310">
                    <a:extLst>
                      <a:ext uri="{FF2B5EF4-FFF2-40B4-BE49-F238E27FC236}">
                        <a16:creationId xmlns:a16="http://schemas.microsoft.com/office/drawing/2014/main" id="{D91082FA-6840-4AD9-BBF1-615A993679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12" name="Rechte verbindingslijn 311">
                    <a:extLst>
                      <a:ext uri="{FF2B5EF4-FFF2-40B4-BE49-F238E27FC236}">
                        <a16:creationId xmlns:a16="http://schemas.microsoft.com/office/drawing/2014/main" id="{E3EDB2AE-1C4E-4638-888A-166B902826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07" name="Pijl: rechts 306">
                  <a:extLst>
                    <a:ext uri="{FF2B5EF4-FFF2-40B4-BE49-F238E27FC236}">
                      <a16:creationId xmlns:a16="http://schemas.microsoft.com/office/drawing/2014/main" id="{EDAB3B4A-1BBD-4A31-853A-180CAE74F8A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296" name="Groep 295">
                <a:extLst>
                  <a:ext uri="{FF2B5EF4-FFF2-40B4-BE49-F238E27FC236}">
                    <a16:creationId xmlns:a16="http://schemas.microsoft.com/office/drawing/2014/main" id="{105083C8-CCE0-4542-997B-A9DB987438A6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7" name="Rechthoek 296">
                  <a:extLst>
                    <a:ext uri="{FF2B5EF4-FFF2-40B4-BE49-F238E27FC236}">
                      <a16:creationId xmlns:a16="http://schemas.microsoft.com/office/drawing/2014/main" id="{554C6B17-71AE-4BDD-9347-271E2842536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98" name="Groep 297">
                  <a:extLst>
                    <a:ext uri="{FF2B5EF4-FFF2-40B4-BE49-F238E27FC236}">
                      <a16:creationId xmlns:a16="http://schemas.microsoft.com/office/drawing/2014/main" id="{5A8DF989-2F28-4630-AF2D-1BD8C7F02FBB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0" name="Rechte verbindingslijn 299">
                    <a:extLst>
                      <a:ext uri="{FF2B5EF4-FFF2-40B4-BE49-F238E27FC236}">
                        <a16:creationId xmlns:a16="http://schemas.microsoft.com/office/drawing/2014/main" id="{A5ED7954-C0B4-48EF-A5CA-775E8E5E65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1" name="Rechte verbindingslijn 300">
                    <a:extLst>
                      <a:ext uri="{FF2B5EF4-FFF2-40B4-BE49-F238E27FC236}">
                        <a16:creationId xmlns:a16="http://schemas.microsoft.com/office/drawing/2014/main" id="{175B0C81-1004-4E39-8997-888348384E4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2" name="Rechte verbindingslijn 301">
                    <a:extLst>
                      <a:ext uri="{FF2B5EF4-FFF2-40B4-BE49-F238E27FC236}">
                        <a16:creationId xmlns:a16="http://schemas.microsoft.com/office/drawing/2014/main" id="{FCEAB948-C78E-4744-9EA6-B0D186C3D71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3" name="Rechte verbindingslijn 302">
                    <a:extLst>
                      <a:ext uri="{FF2B5EF4-FFF2-40B4-BE49-F238E27FC236}">
                        <a16:creationId xmlns:a16="http://schemas.microsoft.com/office/drawing/2014/main" id="{824F980F-2F67-4AE4-8F1C-57A08AEFCC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04" name="Rechte verbindingslijn 303">
                    <a:extLst>
                      <a:ext uri="{FF2B5EF4-FFF2-40B4-BE49-F238E27FC236}">
                        <a16:creationId xmlns:a16="http://schemas.microsoft.com/office/drawing/2014/main" id="{0A79CE11-EF9C-4F54-8CA8-A215F5FF8EC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99" name="Pijl: rechts 298">
                  <a:extLst>
                    <a:ext uri="{FF2B5EF4-FFF2-40B4-BE49-F238E27FC236}">
                      <a16:creationId xmlns:a16="http://schemas.microsoft.com/office/drawing/2014/main" id="{A091CF30-2645-41DD-92FF-2615CC377E22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20" name="INFO">
            <a:extLst>
              <a:ext uri="{FF2B5EF4-FFF2-40B4-BE49-F238E27FC236}">
                <a16:creationId xmlns:a16="http://schemas.microsoft.com/office/drawing/2014/main" id="{4554CBC1-67C3-40B3-B69E-583693464CAB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AFBEELDING (M)</a:t>
            </a:r>
          </a:p>
        </p:txBody>
      </p:sp>
      <p:grpSp>
        <p:nvGrpSpPr>
          <p:cNvPr id="123" name="INSTRUCTIE">
            <a:extLst>
              <a:ext uri="{FF2B5EF4-FFF2-40B4-BE49-F238E27FC236}">
                <a16:creationId xmlns:a16="http://schemas.microsoft.com/office/drawing/2014/main" id="{7D89FDE0-FA1A-48A8-87D8-72F420A6054C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1911A7A4-7889-4682-88CB-51DEC34DB450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5" name="INSTRUCTIE">
              <a:extLst>
                <a:ext uri="{FF2B5EF4-FFF2-40B4-BE49-F238E27FC236}">
                  <a16:creationId xmlns:a16="http://schemas.microsoft.com/office/drawing/2014/main" id="{48E02217-FD9F-4832-9889-4D0AF539B2E6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126" name="Rechthoek 125">
                <a:extLst>
                  <a:ext uri="{FF2B5EF4-FFF2-40B4-BE49-F238E27FC236}">
                    <a16:creationId xmlns:a16="http://schemas.microsoft.com/office/drawing/2014/main" id="{3871C51B-D1AE-415D-A1A1-89E1251D7168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127" name="Ovaal 126">
                <a:extLst>
                  <a:ext uri="{FF2B5EF4-FFF2-40B4-BE49-F238E27FC236}">
                    <a16:creationId xmlns:a16="http://schemas.microsoft.com/office/drawing/2014/main" id="{82C4EE6E-5493-4898-823C-EB40A243CE8A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8" name="Rechthoek 127">
                <a:extLst>
                  <a:ext uri="{FF2B5EF4-FFF2-40B4-BE49-F238E27FC236}">
                    <a16:creationId xmlns:a16="http://schemas.microsoft.com/office/drawing/2014/main" id="{B279D03F-A24C-4F1D-8863-141CD38E344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29" name="Groep 128">
                <a:extLst>
                  <a:ext uri="{FF2B5EF4-FFF2-40B4-BE49-F238E27FC236}">
                    <a16:creationId xmlns:a16="http://schemas.microsoft.com/office/drawing/2014/main" id="{E4D8FFA9-D8D3-43F6-AB80-31D0DD594186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76" name="Rechthoek 175">
                  <a:extLst>
                    <a:ext uri="{FF2B5EF4-FFF2-40B4-BE49-F238E27FC236}">
                      <a16:creationId xmlns:a16="http://schemas.microsoft.com/office/drawing/2014/main" id="{BD289455-5AA9-4083-BA39-11D996B7E074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Ovaal 176">
                  <a:extLst>
                    <a:ext uri="{FF2B5EF4-FFF2-40B4-BE49-F238E27FC236}">
                      <a16:creationId xmlns:a16="http://schemas.microsoft.com/office/drawing/2014/main" id="{D65314DA-18A2-4816-AE4C-7D0FA108E0EA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Vrije vorm: vorm 177">
                  <a:extLst>
                    <a:ext uri="{FF2B5EF4-FFF2-40B4-BE49-F238E27FC236}">
                      <a16:creationId xmlns:a16="http://schemas.microsoft.com/office/drawing/2014/main" id="{271DDED5-D78A-4D2D-B53A-90FE56FDA913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Rechthoek: afgeronde hoeken 178">
                  <a:extLst>
                    <a:ext uri="{FF2B5EF4-FFF2-40B4-BE49-F238E27FC236}">
                      <a16:creationId xmlns:a16="http://schemas.microsoft.com/office/drawing/2014/main" id="{8A6F755F-9888-439D-9CCF-CFA7716D8072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80" name="Rechte verbindingslijn 179">
                  <a:extLst>
                    <a:ext uri="{FF2B5EF4-FFF2-40B4-BE49-F238E27FC236}">
                      <a16:creationId xmlns:a16="http://schemas.microsoft.com/office/drawing/2014/main" id="{292DBCBD-BF80-4122-A36D-03F1A914A5B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1" name="Rechte verbindingslijn 180">
                  <a:extLst>
                    <a:ext uri="{FF2B5EF4-FFF2-40B4-BE49-F238E27FC236}">
                      <a16:creationId xmlns:a16="http://schemas.microsoft.com/office/drawing/2014/main" id="{207E62F8-A38A-41C2-9050-180952142234}"/>
                    </a:ext>
                  </a:extLst>
                </p:cNvPr>
                <p:cNvCxnSpPr>
                  <a:cxnSpLocks/>
                  <a:stCxn id="179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30" name="Ovaal 129">
                <a:extLst>
                  <a:ext uri="{FF2B5EF4-FFF2-40B4-BE49-F238E27FC236}">
                    <a16:creationId xmlns:a16="http://schemas.microsoft.com/office/drawing/2014/main" id="{F2B462FB-91FE-499D-B1F7-0F31448D64C2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55B9A2EF-3819-4049-9950-6CE2DC7BE69F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2" name="Groep 131">
                <a:extLst>
                  <a:ext uri="{FF2B5EF4-FFF2-40B4-BE49-F238E27FC236}">
                    <a16:creationId xmlns:a16="http://schemas.microsoft.com/office/drawing/2014/main" id="{332FAFB0-6CD1-495B-A1DC-6549033ADDC9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73" name="Rechthoek 172">
                  <a:extLst>
                    <a:ext uri="{FF2B5EF4-FFF2-40B4-BE49-F238E27FC236}">
                      <a16:creationId xmlns:a16="http://schemas.microsoft.com/office/drawing/2014/main" id="{0141AB70-13CF-4E28-B382-7FF25B52061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74" name="Rechte verbindingslijn 173">
                  <a:extLst>
                    <a:ext uri="{FF2B5EF4-FFF2-40B4-BE49-F238E27FC236}">
                      <a16:creationId xmlns:a16="http://schemas.microsoft.com/office/drawing/2014/main" id="{8C9A963D-ADF2-4FDF-9127-672AB6539E0B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75" name="Gelijkbenige driehoek 174">
                  <a:extLst>
                    <a:ext uri="{FF2B5EF4-FFF2-40B4-BE49-F238E27FC236}">
                      <a16:creationId xmlns:a16="http://schemas.microsoft.com/office/drawing/2014/main" id="{B1D75F3D-0752-4EA7-A64A-E18914066EA2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3" name="Ovaal 132">
                <a:extLst>
                  <a:ext uri="{FF2B5EF4-FFF2-40B4-BE49-F238E27FC236}">
                    <a16:creationId xmlns:a16="http://schemas.microsoft.com/office/drawing/2014/main" id="{16E4E73C-1861-4792-AD34-187031E5E9E4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7DA0F4D8-5506-481D-8C57-4D4A2FFB1A15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35" name="Ovaal 134">
                <a:extLst>
                  <a:ext uri="{FF2B5EF4-FFF2-40B4-BE49-F238E27FC236}">
                    <a16:creationId xmlns:a16="http://schemas.microsoft.com/office/drawing/2014/main" id="{41B0827B-CC45-4510-8718-FA395E37B68D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A06CB86B-8C81-4409-9A20-10BB869C5E9B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0D18FEF8-38EF-4A63-98C0-FE27409ED8E4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57" name="Groep 156">
                  <a:extLst>
                    <a:ext uri="{FF2B5EF4-FFF2-40B4-BE49-F238E27FC236}">
                      <a16:creationId xmlns:a16="http://schemas.microsoft.com/office/drawing/2014/main" id="{C970BF49-EAE2-49D5-8B7F-F318204C6DE3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60" name="Groep 159">
                    <a:extLst>
                      <a:ext uri="{FF2B5EF4-FFF2-40B4-BE49-F238E27FC236}">
                        <a16:creationId xmlns:a16="http://schemas.microsoft.com/office/drawing/2014/main" id="{2CF53B31-271E-41A0-A58D-71019381D72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67" name="Groep 166">
                      <a:extLst>
                        <a:ext uri="{FF2B5EF4-FFF2-40B4-BE49-F238E27FC236}">
                          <a16:creationId xmlns:a16="http://schemas.microsoft.com/office/drawing/2014/main" id="{6E531CC2-B8B3-453D-AF01-3B811E36A8F3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70" name="Rechthoek 169">
                        <a:extLst>
                          <a:ext uri="{FF2B5EF4-FFF2-40B4-BE49-F238E27FC236}">
                            <a16:creationId xmlns:a16="http://schemas.microsoft.com/office/drawing/2014/main" id="{5EF7D62F-0636-4A09-AE24-D2387EEBF2D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1" name="Rechthoek 170">
                        <a:extLst>
                          <a:ext uri="{FF2B5EF4-FFF2-40B4-BE49-F238E27FC236}">
                            <a16:creationId xmlns:a16="http://schemas.microsoft.com/office/drawing/2014/main" id="{678A75BB-8319-4FDB-BBD0-62C5CB180C35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2" name="Ovaal 171">
                        <a:extLst>
                          <a:ext uri="{FF2B5EF4-FFF2-40B4-BE49-F238E27FC236}">
                            <a16:creationId xmlns:a16="http://schemas.microsoft.com/office/drawing/2014/main" id="{124B32DD-BEF7-485E-94A1-B8F7F9B6F034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68" name="Afbeelding 167">
                      <a:extLst>
                        <a:ext uri="{FF2B5EF4-FFF2-40B4-BE49-F238E27FC236}">
                          <a16:creationId xmlns:a16="http://schemas.microsoft.com/office/drawing/2014/main" id="{8075D0A8-1B76-4F96-BBA0-0755BA7F923F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9" name="Afbeelding 168">
                      <a:extLst>
                        <a:ext uri="{FF2B5EF4-FFF2-40B4-BE49-F238E27FC236}">
                          <a16:creationId xmlns:a16="http://schemas.microsoft.com/office/drawing/2014/main" id="{EE1A5F14-7C58-4714-B0E1-DC652004317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BE3C4FB7-45D6-4C28-831B-EBB17C6F3BE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401FB8CC-6C9F-49AA-B16A-863687C3B9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6" name="Rechthoek 165">
                      <a:extLst>
                        <a:ext uri="{FF2B5EF4-FFF2-40B4-BE49-F238E27FC236}">
                          <a16:creationId xmlns:a16="http://schemas.microsoft.com/office/drawing/2014/main" id="{0100A13A-BECC-46F8-B259-9A5508527A98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62" name="Groep 161">
                    <a:extLst>
                      <a:ext uri="{FF2B5EF4-FFF2-40B4-BE49-F238E27FC236}">
                        <a16:creationId xmlns:a16="http://schemas.microsoft.com/office/drawing/2014/main" id="{8C95C606-E9C4-487C-8B7F-67C862B174B5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3" name="Rechthoek 162">
                      <a:extLst>
                        <a:ext uri="{FF2B5EF4-FFF2-40B4-BE49-F238E27FC236}">
                          <a16:creationId xmlns:a16="http://schemas.microsoft.com/office/drawing/2014/main" id="{7AF06B97-8469-4345-8C98-5F17FCCF0C1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9B0E2C5D-B51E-4A91-AF86-717DD6CB90F2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37D4C50B-F499-4868-B097-6A4A67E7CAEB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59" name="Gelijkbenige driehoek 158">
                  <a:extLst>
                    <a:ext uri="{FF2B5EF4-FFF2-40B4-BE49-F238E27FC236}">
                      <a16:creationId xmlns:a16="http://schemas.microsoft.com/office/drawing/2014/main" id="{5EFAA7E5-B4D3-43DE-8D5B-7EA0C8654A95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5D682E0A-8D5B-4C8C-B366-33F5BE92E8E5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42" name="Rechthoek 141">
                  <a:extLst>
                    <a:ext uri="{FF2B5EF4-FFF2-40B4-BE49-F238E27FC236}">
                      <a16:creationId xmlns:a16="http://schemas.microsoft.com/office/drawing/2014/main" id="{3E99A647-E1A3-4B1D-9204-060EC9C81018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 142">
                  <a:extLst>
                    <a:ext uri="{FF2B5EF4-FFF2-40B4-BE49-F238E27FC236}">
                      <a16:creationId xmlns:a16="http://schemas.microsoft.com/office/drawing/2014/main" id="{515AEB16-E490-46C9-8710-6BDC96615A13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4" name="Tekstvak 143">
                  <a:extLst>
                    <a:ext uri="{FF2B5EF4-FFF2-40B4-BE49-F238E27FC236}">
                      <a16:creationId xmlns:a16="http://schemas.microsoft.com/office/drawing/2014/main" id="{D8210D98-2955-4A1A-B789-8D6EE6ACCCDE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45" name="Tekstvak 144">
                  <a:extLst>
                    <a:ext uri="{FF2B5EF4-FFF2-40B4-BE49-F238E27FC236}">
                      <a16:creationId xmlns:a16="http://schemas.microsoft.com/office/drawing/2014/main" id="{D183025B-AE44-49CF-A2E4-A6832991C023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46" name="Vrije vorm: vorm 145">
                  <a:extLst>
                    <a:ext uri="{FF2B5EF4-FFF2-40B4-BE49-F238E27FC236}">
                      <a16:creationId xmlns:a16="http://schemas.microsoft.com/office/drawing/2014/main" id="{F75EFA44-EC07-449E-8B6A-E7600DA23192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7" name="Gelijkbenige driehoek 146">
                  <a:extLst>
                    <a:ext uri="{FF2B5EF4-FFF2-40B4-BE49-F238E27FC236}">
                      <a16:creationId xmlns:a16="http://schemas.microsoft.com/office/drawing/2014/main" id="{9034056B-4FAE-4775-A9F9-9C590D85F81F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8" name="Groep 147">
                  <a:extLst>
                    <a:ext uri="{FF2B5EF4-FFF2-40B4-BE49-F238E27FC236}">
                      <a16:creationId xmlns:a16="http://schemas.microsoft.com/office/drawing/2014/main" id="{ECF9299A-93D2-4030-8B24-8B90DDB6A027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54" name="Rechthoek 153">
                    <a:extLst>
                      <a:ext uri="{FF2B5EF4-FFF2-40B4-BE49-F238E27FC236}">
                        <a16:creationId xmlns:a16="http://schemas.microsoft.com/office/drawing/2014/main" id="{C568E8F1-F65D-4DE5-A4EB-91CA7F7EF7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5" name="Rechthoek 154">
                    <a:extLst>
                      <a:ext uri="{FF2B5EF4-FFF2-40B4-BE49-F238E27FC236}">
                        <a16:creationId xmlns:a16="http://schemas.microsoft.com/office/drawing/2014/main" id="{AF68970F-77C2-4A7D-8A22-3049B936E0A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AD1262E6-8ED6-462E-984D-8F88075171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2C9CB748-4202-4DCE-B187-BDF0BA64AB8C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51" name="Rechthoek 150">
                    <a:extLst>
                      <a:ext uri="{FF2B5EF4-FFF2-40B4-BE49-F238E27FC236}">
                        <a16:creationId xmlns:a16="http://schemas.microsoft.com/office/drawing/2014/main" id="{5289F7D6-F34F-439B-AB65-E4C9C0DF7D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151">
                    <a:extLst>
                      <a:ext uri="{FF2B5EF4-FFF2-40B4-BE49-F238E27FC236}">
                        <a16:creationId xmlns:a16="http://schemas.microsoft.com/office/drawing/2014/main" id="{BCBFD90D-0E69-4B54-A57E-140848B2D1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Rechthoek 152">
                    <a:extLst>
                      <a:ext uri="{FF2B5EF4-FFF2-40B4-BE49-F238E27FC236}">
                        <a16:creationId xmlns:a16="http://schemas.microsoft.com/office/drawing/2014/main" id="{803F8C91-E3D4-485F-90B2-B0B2316CFF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39" name="ICOON_info">
                <a:extLst>
                  <a:ext uri="{FF2B5EF4-FFF2-40B4-BE49-F238E27FC236}">
                    <a16:creationId xmlns:a16="http://schemas.microsoft.com/office/drawing/2014/main" id="{3B3A2C78-A323-46E3-8C08-3D04A9A9B257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40" name="Ovaal 139">
                  <a:extLst>
                    <a:ext uri="{FF2B5EF4-FFF2-40B4-BE49-F238E27FC236}">
                      <a16:creationId xmlns:a16="http://schemas.microsoft.com/office/drawing/2014/main" id="{A3891A89-38EA-473B-8FE8-6D196B9530C3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Graphic 163" descr="Informatie">
                  <a:extLst>
                    <a:ext uri="{FF2B5EF4-FFF2-40B4-BE49-F238E27FC236}">
                      <a16:creationId xmlns:a16="http://schemas.microsoft.com/office/drawing/2014/main" id="{93178C6F-8EC5-4603-8513-1E09FE8AEEEC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82" name="INSTRUCTIE">
            <a:extLst>
              <a:ext uri="{FF2B5EF4-FFF2-40B4-BE49-F238E27FC236}">
                <a16:creationId xmlns:a16="http://schemas.microsoft.com/office/drawing/2014/main" id="{61AB88AB-13EC-4455-8B85-985067E4ECF1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FDFC893B-FFEC-44C4-A016-29EA8E3A2032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84" name="Ovaal 183">
              <a:extLst>
                <a:ext uri="{FF2B5EF4-FFF2-40B4-BE49-F238E27FC236}">
                  <a16:creationId xmlns:a16="http://schemas.microsoft.com/office/drawing/2014/main" id="{01C3D817-8BBD-4469-A320-E63608EA21E5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85" name="Rechthoek 184">
              <a:extLst>
                <a:ext uri="{FF2B5EF4-FFF2-40B4-BE49-F238E27FC236}">
                  <a16:creationId xmlns:a16="http://schemas.microsoft.com/office/drawing/2014/main" id="{9E09857A-5D17-48E5-9E3D-F9426849B9F2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86" name="Ovaal 185">
              <a:extLst>
                <a:ext uri="{FF2B5EF4-FFF2-40B4-BE49-F238E27FC236}">
                  <a16:creationId xmlns:a16="http://schemas.microsoft.com/office/drawing/2014/main" id="{6AA1B8DF-94AF-4334-BD85-312C43F57484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7" name="Rechthoek 186">
              <a:extLst>
                <a:ext uri="{FF2B5EF4-FFF2-40B4-BE49-F238E27FC236}">
                  <a16:creationId xmlns:a16="http://schemas.microsoft.com/office/drawing/2014/main" id="{84966A7D-C6B8-4A6D-9BE8-C5115D70DB5D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89" name="Groep 188">
              <a:extLst>
                <a:ext uri="{FF2B5EF4-FFF2-40B4-BE49-F238E27FC236}">
                  <a16:creationId xmlns:a16="http://schemas.microsoft.com/office/drawing/2014/main" id="{2DC7767F-D94F-4D86-A5F5-C0F9D6C1047E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90" name="Groep 189">
                <a:extLst>
                  <a:ext uri="{FF2B5EF4-FFF2-40B4-BE49-F238E27FC236}">
                    <a16:creationId xmlns:a16="http://schemas.microsoft.com/office/drawing/2014/main" id="{27F9D10E-E354-40F5-9AFF-03E6E35610A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92" name="Rechthoek met één afgeknipte en afgeronde hoek 47">
                  <a:extLst>
                    <a:ext uri="{FF2B5EF4-FFF2-40B4-BE49-F238E27FC236}">
                      <a16:creationId xmlns:a16="http://schemas.microsoft.com/office/drawing/2014/main" id="{031A33C6-CB7A-414A-A45A-5D47B897FFC3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3" name="Rechthoekige driehoek 192">
                  <a:extLst>
                    <a:ext uri="{FF2B5EF4-FFF2-40B4-BE49-F238E27FC236}">
                      <a16:creationId xmlns:a16="http://schemas.microsoft.com/office/drawing/2014/main" id="{85B67ACE-1749-4979-BCB2-E297893FE9C3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5" name="Rechthoek 194">
                  <a:extLst>
                    <a:ext uri="{FF2B5EF4-FFF2-40B4-BE49-F238E27FC236}">
                      <a16:creationId xmlns:a16="http://schemas.microsoft.com/office/drawing/2014/main" id="{C5ED5224-9618-4461-863F-3AF6655CA613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ABD5BB4C-E9FC-4EBE-A874-6F7C3F7F85EA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CEDEEF95-0891-4E6F-8116-33B0A55E8C84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6" name="HAAK LIJN">
            <a:extLst>
              <a:ext uri="{FF2B5EF4-FFF2-40B4-BE49-F238E27FC236}">
                <a16:creationId xmlns:a16="http://schemas.microsoft.com/office/drawing/2014/main" id="{461C02C3-71A9-4180-9BA6-CDC428218BF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7" name="LIJN">
              <a:extLst>
                <a:ext uri="{FF2B5EF4-FFF2-40B4-BE49-F238E27FC236}">
                  <a16:creationId xmlns:a16="http://schemas.microsoft.com/office/drawing/2014/main" id="{70C6F105-BBDF-409A-A64C-F21A25395B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DED3C4C-295F-4DFE-B2D5-8110A780A8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7FAE1D37-EC74-4F9A-99AB-49D3E78A83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jdelijke aanduiding voor afbeelding 8">
            <a:extLst>
              <a:ext uri="{FF2B5EF4-FFF2-40B4-BE49-F238E27FC236}">
                <a16:creationId xmlns:a16="http://schemas.microsoft.com/office/drawing/2014/main" id="{E909BB5C-4BBE-4A17-B7C9-9421049DFC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93656" y="1434"/>
            <a:ext cx="569834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</a:p>
        </p:txBody>
      </p:sp>
      <p:sp>
        <p:nvSpPr>
          <p:cNvPr id="194" name="Logo">
            <a:extLst>
              <a:ext uri="{FF2B5EF4-FFF2-40B4-BE49-F238E27FC236}">
                <a16:creationId xmlns:a16="http://schemas.microsoft.com/office/drawing/2014/main" id="{F2F8D9C1-29CC-4621-BC21-3CB89DBCB581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8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188" name="Tekst">
            <a:extLst>
              <a:ext uri="{FF2B5EF4-FFF2-40B4-BE49-F238E27FC236}">
                <a16:creationId xmlns:a16="http://schemas.microsoft.com/office/drawing/2014/main" id="{0913F88F-D24E-4B05-A0C4-5702DF7B6B0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2" y="563700"/>
            <a:ext cx="6257265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0D430EB3-20C6-47BB-9818-57BF558573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7F9C49C4-AF35-4216-8F31-B02A1075D7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49A542DA-75FE-4413-AC0E-7C8134E2722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6075594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E3AE8D94-FBEC-45F4-9E29-E69D7A237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6075594" cy="268289"/>
          </a:xfrm>
        </p:spPr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3AFA5-EF20-4325-8A86-FCBE548B67E7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848513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INSTRUCTIE">
            <a:extLst>
              <a:ext uri="{FF2B5EF4-FFF2-40B4-BE49-F238E27FC236}">
                <a16:creationId xmlns:a16="http://schemas.microsoft.com/office/drawing/2014/main" id="{56E0AF1E-E7C0-4171-854C-056204F82655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1" name="Rechthoek 160">
              <a:extLst>
                <a:ext uri="{FF2B5EF4-FFF2-40B4-BE49-F238E27FC236}">
                  <a16:creationId xmlns:a16="http://schemas.microsoft.com/office/drawing/2014/main" id="{3B51690E-B231-46CA-AAFB-C81D1FBE774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2" name="Ovaal 161">
              <a:extLst>
                <a:ext uri="{FF2B5EF4-FFF2-40B4-BE49-F238E27FC236}">
                  <a16:creationId xmlns:a16="http://schemas.microsoft.com/office/drawing/2014/main" id="{781463D2-11CA-4779-99A1-20FE235C1B98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952BF58-9F56-4C0F-B699-1436829673EB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BFDD36E4-F791-49B3-9C04-245B57CDD3AD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AA118E65-619F-4E2B-9EDF-6A398B2EA472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6" name="Rechthoek 165">
              <a:extLst>
                <a:ext uri="{FF2B5EF4-FFF2-40B4-BE49-F238E27FC236}">
                  <a16:creationId xmlns:a16="http://schemas.microsoft.com/office/drawing/2014/main" id="{4618D646-34FD-45C4-823D-AF82D77756C0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7" name="Ovaal 166">
              <a:extLst>
                <a:ext uri="{FF2B5EF4-FFF2-40B4-BE49-F238E27FC236}">
                  <a16:creationId xmlns:a16="http://schemas.microsoft.com/office/drawing/2014/main" id="{66252384-DBA3-43F3-A3C0-B6C986FE551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008577A2-B04F-4509-87C0-D0529994A78A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D696D2DD-7950-426B-A58C-13AD32270106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EBE2FCA8-2E1C-428C-8FA3-42DCD12FE094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EA92AE7E-8A98-4560-913C-B644CE4E3A87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C1F46A4C-6144-4F11-9027-AF34B969301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41EBC3D7-D4E2-49C3-95F6-CAC6DF99DAAB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26E90D5D-38DD-4EAF-9BF3-F67793C95F3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38710FD4-694F-4CEC-891D-9AD9A17E8DDB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69B1A83F-6268-4F58-9AC4-1A08F80EEA7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992444C9-4319-4315-90FB-C4F9CBD95123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3940CBF8-7140-475C-9B14-A7FB1FE34B0B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07C60208-79F6-48D8-8954-A764ED5DFDA1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E986A40B-77FA-44E6-8EF3-5210C4246A83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81" name="Rechthoek 180">
              <a:extLst>
                <a:ext uri="{FF2B5EF4-FFF2-40B4-BE49-F238E27FC236}">
                  <a16:creationId xmlns:a16="http://schemas.microsoft.com/office/drawing/2014/main" id="{71D5E2DC-EBB0-403F-AF28-948743F5F0FE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82" name="ICOON_info">
              <a:extLst>
                <a:ext uri="{FF2B5EF4-FFF2-40B4-BE49-F238E27FC236}">
                  <a16:creationId xmlns:a16="http://schemas.microsoft.com/office/drawing/2014/main" id="{C7DA08DB-A033-432A-9F7D-FA9C04FA8511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4" name="Ovaal 223">
                <a:extLst>
                  <a:ext uri="{FF2B5EF4-FFF2-40B4-BE49-F238E27FC236}">
                    <a16:creationId xmlns:a16="http://schemas.microsoft.com/office/drawing/2014/main" id="{9F0E20A2-1F00-4CDA-8826-2C0ADC3A9CE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Graphic 163" descr="Informatie">
                <a:extLst>
                  <a:ext uri="{FF2B5EF4-FFF2-40B4-BE49-F238E27FC236}">
                    <a16:creationId xmlns:a16="http://schemas.microsoft.com/office/drawing/2014/main" id="{8C4B3338-5542-493D-AAEC-070CFAA7B3E2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3" name="VOORBEELD">
              <a:extLst>
                <a:ext uri="{FF2B5EF4-FFF2-40B4-BE49-F238E27FC236}">
                  <a16:creationId xmlns:a16="http://schemas.microsoft.com/office/drawing/2014/main" id="{8C3FADB3-1CB9-42AA-A5E0-283321470C22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4" name="Rechthoek 183">
                <a:extLst>
                  <a:ext uri="{FF2B5EF4-FFF2-40B4-BE49-F238E27FC236}">
                    <a16:creationId xmlns:a16="http://schemas.microsoft.com/office/drawing/2014/main" id="{B2F61A6F-F9C2-44F8-9E5C-7D7C4B94E168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5" name="Rechthoek 184">
                <a:extLst>
                  <a:ext uri="{FF2B5EF4-FFF2-40B4-BE49-F238E27FC236}">
                    <a16:creationId xmlns:a16="http://schemas.microsoft.com/office/drawing/2014/main" id="{051DF511-BF60-4366-AA8D-E19566A2C3C3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6" name="Groep 185">
                <a:extLst>
                  <a:ext uri="{FF2B5EF4-FFF2-40B4-BE49-F238E27FC236}">
                    <a16:creationId xmlns:a16="http://schemas.microsoft.com/office/drawing/2014/main" id="{B3F7510F-EE17-4165-80FB-D03F965F32F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7" name="Groep 216">
                  <a:extLst>
                    <a:ext uri="{FF2B5EF4-FFF2-40B4-BE49-F238E27FC236}">
                      <a16:creationId xmlns:a16="http://schemas.microsoft.com/office/drawing/2014/main" id="{6826B67F-0435-41E7-B8FB-4B3A54DA44EF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19" name="Rechte verbindingslijn 218">
                    <a:extLst>
                      <a:ext uri="{FF2B5EF4-FFF2-40B4-BE49-F238E27FC236}">
                        <a16:creationId xmlns:a16="http://schemas.microsoft.com/office/drawing/2014/main" id="{8188C22A-C17D-40F5-88E9-847F8CE132B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0" name="Rechte verbindingslijn 219">
                    <a:extLst>
                      <a:ext uri="{FF2B5EF4-FFF2-40B4-BE49-F238E27FC236}">
                        <a16:creationId xmlns:a16="http://schemas.microsoft.com/office/drawing/2014/main" id="{78E61C2D-EB70-42A4-846E-823278D8ED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7EE2FBA1-83B0-476F-AFD4-504DC84ABBD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54F5890B-92A7-4689-B313-936FE09D497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81032ACF-9316-44CE-968E-21F539CFDC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8" name="Pijl: rechts 217">
                  <a:extLst>
                    <a:ext uri="{FF2B5EF4-FFF2-40B4-BE49-F238E27FC236}">
                      <a16:creationId xmlns:a16="http://schemas.microsoft.com/office/drawing/2014/main" id="{17DF2D54-F8C2-4C21-82A0-59656A896E8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7" name="Groep 186">
                <a:extLst>
                  <a:ext uri="{FF2B5EF4-FFF2-40B4-BE49-F238E27FC236}">
                    <a16:creationId xmlns:a16="http://schemas.microsoft.com/office/drawing/2014/main" id="{8904F9D0-4E60-4476-9FF8-58B3D9967016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0" name="Groep 209">
                  <a:extLst>
                    <a:ext uri="{FF2B5EF4-FFF2-40B4-BE49-F238E27FC236}">
                      <a16:creationId xmlns:a16="http://schemas.microsoft.com/office/drawing/2014/main" id="{D04ED1EF-58E6-48B4-9CD5-8B6A41B189A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2" name="Rechte verbindingslijn 211">
                    <a:extLst>
                      <a:ext uri="{FF2B5EF4-FFF2-40B4-BE49-F238E27FC236}">
                        <a16:creationId xmlns:a16="http://schemas.microsoft.com/office/drawing/2014/main" id="{91284489-4B49-455F-A0D0-1A95AE5393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:a16="http://schemas.microsoft.com/office/drawing/2014/main" id="{A3BF5596-851B-4D4B-B84F-0FAFC29D43A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639CA5C3-4185-47D2-9A3A-059A396B741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25CB433B-DE21-439B-96E7-0EF3B0DEFBD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16FCB685-1AC1-4D86-8944-420BBEE4A2D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1" name="Pijl: rechts 210">
                  <a:extLst>
                    <a:ext uri="{FF2B5EF4-FFF2-40B4-BE49-F238E27FC236}">
                      <a16:creationId xmlns:a16="http://schemas.microsoft.com/office/drawing/2014/main" id="{6D432F55-21F0-4BA8-A9A6-79E3C8706CD4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88" name="Rechte verbindingslijn 187">
                <a:extLst>
                  <a:ext uri="{FF2B5EF4-FFF2-40B4-BE49-F238E27FC236}">
                    <a16:creationId xmlns:a16="http://schemas.microsoft.com/office/drawing/2014/main" id="{06B28555-C7EB-436B-93CD-483046739A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89" name="Rechte verbindingslijn 188">
                <a:extLst>
                  <a:ext uri="{FF2B5EF4-FFF2-40B4-BE49-F238E27FC236}">
                    <a16:creationId xmlns:a16="http://schemas.microsoft.com/office/drawing/2014/main" id="{44A8D932-351D-44B3-9B50-4518F932B1F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0" name="Rechthoek 189">
                <a:extLst>
                  <a:ext uri="{FF2B5EF4-FFF2-40B4-BE49-F238E27FC236}">
                    <a16:creationId xmlns:a16="http://schemas.microsoft.com/office/drawing/2014/main" id="{2B0E224C-D4AB-4058-A7F5-60A55451987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1" name="Rechthoek 190">
                <a:extLst>
                  <a:ext uri="{FF2B5EF4-FFF2-40B4-BE49-F238E27FC236}">
                    <a16:creationId xmlns:a16="http://schemas.microsoft.com/office/drawing/2014/main" id="{9CB1CF0C-D79A-47E5-A739-15125AFC52D1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2" name="Groep 191">
                <a:extLst>
                  <a:ext uri="{FF2B5EF4-FFF2-40B4-BE49-F238E27FC236}">
                    <a16:creationId xmlns:a16="http://schemas.microsoft.com/office/drawing/2014/main" id="{AD511622-9622-49E1-83A7-D52F2EC2FE57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2" name="Rechthoek 201">
                  <a:extLst>
                    <a:ext uri="{FF2B5EF4-FFF2-40B4-BE49-F238E27FC236}">
                      <a16:creationId xmlns:a16="http://schemas.microsoft.com/office/drawing/2014/main" id="{9B6A2C07-DF44-43B9-9947-D9FFBFBF2403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3" name="Groep 202">
                  <a:extLst>
                    <a:ext uri="{FF2B5EF4-FFF2-40B4-BE49-F238E27FC236}">
                      <a16:creationId xmlns:a16="http://schemas.microsoft.com/office/drawing/2014/main" id="{8B436CCE-6215-43D6-9903-54A209A961F5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5" name="Rechte verbindingslijn 204">
                    <a:extLst>
                      <a:ext uri="{FF2B5EF4-FFF2-40B4-BE49-F238E27FC236}">
                        <a16:creationId xmlns:a16="http://schemas.microsoft.com/office/drawing/2014/main" id="{D37FED45-36DA-4C30-BEC4-590B04F51E4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6" name="Rechte verbindingslijn 205">
                    <a:extLst>
                      <a:ext uri="{FF2B5EF4-FFF2-40B4-BE49-F238E27FC236}">
                        <a16:creationId xmlns:a16="http://schemas.microsoft.com/office/drawing/2014/main" id="{E07ED9C7-81C8-4D81-B835-98F1B049B0D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997FC4C5-56F7-452D-94C8-B583B28136E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DAF5C432-EE5C-4399-8EDB-E571A0794B6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8504E5FE-4737-4BDB-A13C-498A3A6EDC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4" name="Pijl: rechts 203">
                  <a:extLst>
                    <a:ext uri="{FF2B5EF4-FFF2-40B4-BE49-F238E27FC236}">
                      <a16:creationId xmlns:a16="http://schemas.microsoft.com/office/drawing/2014/main" id="{20F43C52-E208-4D55-A702-2BCAF7A1F42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3" name="Groep 192">
                <a:extLst>
                  <a:ext uri="{FF2B5EF4-FFF2-40B4-BE49-F238E27FC236}">
                    <a16:creationId xmlns:a16="http://schemas.microsoft.com/office/drawing/2014/main" id="{EC37D8FD-1117-457C-AEC4-4CB40D9515F0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4" name="Rechthoek 193">
                  <a:extLst>
                    <a:ext uri="{FF2B5EF4-FFF2-40B4-BE49-F238E27FC236}">
                      <a16:creationId xmlns:a16="http://schemas.microsoft.com/office/drawing/2014/main" id="{E0231768-CA2C-4CB8-9B40-24FB74B0EFD8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5" name="Groep 194">
                  <a:extLst>
                    <a:ext uri="{FF2B5EF4-FFF2-40B4-BE49-F238E27FC236}">
                      <a16:creationId xmlns:a16="http://schemas.microsoft.com/office/drawing/2014/main" id="{3A7B840F-35BA-4B43-BB51-26313AF2EA4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7" name="Rechte verbindingslijn 196">
                    <a:extLst>
                      <a:ext uri="{FF2B5EF4-FFF2-40B4-BE49-F238E27FC236}">
                        <a16:creationId xmlns:a16="http://schemas.microsoft.com/office/drawing/2014/main" id="{A032B9F0-A012-4BFD-9279-8943DF95594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8" name="Rechte verbindingslijn 197">
                    <a:extLst>
                      <a:ext uri="{FF2B5EF4-FFF2-40B4-BE49-F238E27FC236}">
                        <a16:creationId xmlns:a16="http://schemas.microsoft.com/office/drawing/2014/main" id="{EBEA2717-0A71-495E-B56F-F78C8F247C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604096D3-1DC4-4680-B187-8A2AD8B6056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5714D4AD-3C95-4638-90B5-92797ED773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CA898CA2-5679-4DBC-9D14-5E2E8F272BB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6" name="Pijl: rechts 195">
                  <a:extLst>
                    <a:ext uri="{FF2B5EF4-FFF2-40B4-BE49-F238E27FC236}">
                      <a16:creationId xmlns:a16="http://schemas.microsoft.com/office/drawing/2014/main" id="{C66015C6-6D98-45CD-9B2B-69C87664C673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" name="INFO">
            <a:extLst>
              <a:ext uri="{FF2B5EF4-FFF2-40B4-BE49-F238E27FC236}">
                <a16:creationId xmlns:a16="http://schemas.microsoft.com/office/drawing/2014/main" id="{63F6DBDF-45EF-45F4-B45A-E829981AB849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AFBEELDING (L)</a:t>
            </a:r>
          </a:p>
        </p:txBody>
      </p:sp>
      <p:grpSp>
        <p:nvGrpSpPr>
          <p:cNvPr id="88" name="INSTRUCTIE">
            <a:extLst>
              <a:ext uri="{FF2B5EF4-FFF2-40B4-BE49-F238E27FC236}">
                <a16:creationId xmlns:a16="http://schemas.microsoft.com/office/drawing/2014/main" id="{8A7CEC2E-8D9F-4B04-B32D-F2E5C28FA8F5}"/>
              </a:ext>
            </a:extLst>
          </p:cNvPr>
          <p:cNvGrpSpPr/>
          <p:nvPr userDrawn="1"/>
        </p:nvGrpSpPr>
        <p:grpSpPr>
          <a:xfrm>
            <a:off x="12377595" y="0"/>
            <a:ext cx="3693386" cy="6452863"/>
            <a:chOff x="-3786437" y="0"/>
            <a:chExt cx="3693386" cy="6452863"/>
          </a:xfrm>
        </p:grpSpPr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32C96870-44A4-4293-AACD-6B661B1883F9}"/>
                </a:ext>
              </a:extLst>
            </p:cNvPr>
            <p:cNvSpPr/>
            <p:nvPr userDrawn="1"/>
          </p:nvSpPr>
          <p:spPr>
            <a:xfrm>
              <a:off x="-3786437" y="5624863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90" name="INSTRUCTIE">
              <a:extLst>
                <a:ext uri="{FF2B5EF4-FFF2-40B4-BE49-F238E27FC236}">
                  <a16:creationId xmlns:a16="http://schemas.microsoft.com/office/drawing/2014/main" id="{16E1F55A-7BB6-4FF2-A472-513697F2D69A}"/>
                </a:ext>
              </a:extLst>
            </p:cNvPr>
            <p:cNvGrpSpPr/>
            <p:nvPr userDrawn="1"/>
          </p:nvGrpSpPr>
          <p:grpSpPr>
            <a:xfrm>
              <a:off x="-3786165" y="0"/>
              <a:ext cx="3693114" cy="5782322"/>
              <a:chOff x="-3786165" y="0"/>
              <a:chExt cx="3693114" cy="5782322"/>
            </a:xfrm>
          </p:grpSpPr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CC696C53-CCF7-424D-ABA7-86B554CF319E}"/>
                  </a:ext>
                </a:extLst>
              </p:cNvPr>
              <p:cNvSpPr/>
              <p:nvPr userDrawn="1"/>
            </p:nvSpPr>
            <p:spPr>
              <a:xfrm>
                <a:off x="-3786165" y="0"/>
                <a:ext cx="3593091" cy="5624863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Afbeelding invoegen/opmaken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0CC76A35-83F9-49C0-9714-6B2C4F9F5E5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D538383B-2287-4C99-A6CE-30F3C4661B06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afbeelding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nieuwe afbeelding in te voegen </a:t>
                </a: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5C501FBF-EC33-4C90-9E52-CBFD5D12AFF8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49189152-4123-46D8-9C6C-333BC909C820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Ovaal 140">
                  <a:extLst>
                    <a:ext uri="{FF2B5EF4-FFF2-40B4-BE49-F238E27FC236}">
                      <a16:creationId xmlns:a16="http://schemas.microsoft.com/office/drawing/2014/main" id="{9D249E8F-23FD-43C2-8C68-50565AC888AF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2" name="Vrije vorm: vorm 141">
                  <a:extLst>
                    <a:ext uri="{FF2B5EF4-FFF2-40B4-BE49-F238E27FC236}">
                      <a16:creationId xmlns:a16="http://schemas.microsoft.com/office/drawing/2014/main" id="{9A89EED3-EF7F-485E-9CA7-719E9C5204CE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3" name="Rechthoek: afgeronde hoeken 142">
                  <a:extLst>
                    <a:ext uri="{FF2B5EF4-FFF2-40B4-BE49-F238E27FC236}">
                      <a16:creationId xmlns:a16="http://schemas.microsoft.com/office/drawing/2014/main" id="{58175F18-4D2D-4F34-88A1-D057BCAF6FC2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44" name="Rechte verbindingslijn 143">
                  <a:extLst>
                    <a:ext uri="{FF2B5EF4-FFF2-40B4-BE49-F238E27FC236}">
                      <a16:creationId xmlns:a16="http://schemas.microsoft.com/office/drawing/2014/main" id="{CF80F2E0-5E97-4E64-A65B-DDA8F8A98F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45" name="Rechte verbindingslijn 144">
                  <a:extLst>
                    <a:ext uri="{FF2B5EF4-FFF2-40B4-BE49-F238E27FC236}">
                      <a16:creationId xmlns:a16="http://schemas.microsoft.com/office/drawing/2014/main" id="{5D8AEECD-F5B0-4252-9E9B-22C54E8CBFE2}"/>
                    </a:ext>
                  </a:extLst>
                </p:cNvPr>
                <p:cNvCxnSpPr>
                  <a:cxnSpLocks/>
                  <a:stCxn id="143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B1729DF9-3379-4774-B2AB-152B96E51B5C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5A4EEE2E-7BFD-4717-B5DA-59771A565C2F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de gewenste afbeelding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7" name="Groep 96">
                <a:extLst>
                  <a:ext uri="{FF2B5EF4-FFF2-40B4-BE49-F238E27FC236}">
                    <a16:creationId xmlns:a16="http://schemas.microsoft.com/office/drawing/2014/main" id="{59203319-180F-4AE1-902A-7349742DA16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37" name="Rechthoek 136">
                  <a:extLst>
                    <a:ext uri="{FF2B5EF4-FFF2-40B4-BE49-F238E27FC236}">
                      <a16:creationId xmlns:a16="http://schemas.microsoft.com/office/drawing/2014/main" id="{B1F7012C-3FE2-4C28-85C8-C0757C863812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38" name="Rechte verbindingslijn 137">
                  <a:extLst>
                    <a:ext uri="{FF2B5EF4-FFF2-40B4-BE49-F238E27FC236}">
                      <a16:creationId xmlns:a16="http://schemas.microsoft.com/office/drawing/2014/main" id="{ED6F6EF3-BCE5-42B8-ACA4-BD79508DF02F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39" name="Gelijkbenige driehoek 138">
                  <a:extLst>
                    <a:ext uri="{FF2B5EF4-FFF2-40B4-BE49-F238E27FC236}">
                      <a16:creationId xmlns:a16="http://schemas.microsoft.com/office/drawing/2014/main" id="{53A7F070-0046-4927-BD61-AEF71C19BB86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8" name="Ovaal 97">
                <a:extLst>
                  <a:ext uri="{FF2B5EF4-FFF2-40B4-BE49-F238E27FC236}">
                    <a16:creationId xmlns:a16="http://schemas.microsoft.com/office/drawing/2014/main" id="{7BD6F98C-060C-4D15-A8C5-23FE3D3D4DD5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20CEE246-5668-4733-8DCC-68B4EDD1CED6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32768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Klik met de rechter muisknop op de afbeelding en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‘Naar achtergrond’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100" name="Ovaal 99">
                <a:extLst>
                  <a:ext uri="{FF2B5EF4-FFF2-40B4-BE49-F238E27FC236}">
                    <a16:creationId xmlns:a16="http://schemas.microsoft.com/office/drawing/2014/main" id="{F09F3E81-8F2C-46EF-843D-688BAFC7D573}"/>
                  </a:ext>
                </a:extLst>
              </p:cNvPr>
              <p:cNvSpPr/>
              <p:nvPr userDrawn="1"/>
            </p:nvSpPr>
            <p:spPr>
              <a:xfrm>
                <a:off x="-3603587" y="374423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01" name="Rechthoek 100">
                <a:extLst>
                  <a:ext uri="{FF2B5EF4-FFF2-40B4-BE49-F238E27FC236}">
                    <a16:creationId xmlns:a16="http://schemas.microsoft.com/office/drawing/2014/main" id="{FD1CBF51-D2F6-4A08-8FA9-C45027259F38}"/>
                  </a:ext>
                </a:extLst>
              </p:cNvPr>
              <p:cNvSpPr/>
              <p:nvPr userDrawn="1"/>
            </p:nvSpPr>
            <p:spPr>
              <a:xfrm>
                <a:off x="-3319415" y="3744238"/>
                <a:ext cx="2944682" cy="97979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de afbeelding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de afbeelding en met de hoekjes het afbeeldingskader.</a:t>
                </a:r>
              </a:p>
            </p:txBody>
          </p:sp>
          <p:grpSp>
            <p:nvGrpSpPr>
              <p:cNvPr id="102" name="Groep 101">
                <a:extLst>
                  <a:ext uri="{FF2B5EF4-FFF2-40B4-BE49-F238E27FC236}">
                    <a16:creationId xmlns:a16="http://schemas.microsoft.com/office/drawing/2014/main" id="{4857B2AB-0AA4-4834-95A0-15F44EFA53BB}"/>
                  </a:ext>
                </a:extLst>
              </p:cNvPr>
              <p:cNvGrpSpPr/>
              <p:nvPr userDrawn="1"/>
            </p:nvGrpSpPr>
            <p:grpSpPr>
              <a:xfrm>
                <a:off x="-3408294" y="4834615"/>
                <a:ext cx="622283" cy="612919"/>
                <a:chOff x="12617641" y="3403239"/>
                <a:chExt cx="752963" cy="741634"/>
              </a:xfrm>
            </p:grpSpPr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E0565A32-4967-4F04-8664-55F4020AB4BC}"/>
                    </a:ext>
                  </a:extLst>
                </p:cNvPr>
                <p:cNvGrpSpPr/>
                <p:nvPr userDrawn="1"/>
              </p:nvGrpSpPr>
              <p:grpSpPr>
                <a:xfrm>
                  <a:off x="12771550" y="3403239"/>
                  <a:ext cx="467156" cy="448491"/>
                  <a:chOff x="12782177" y="3403239"/>
                  <a:chExt cx="467156" cy="448491"/>
                </a:xfrm>
              </p:grpSpPr>
              <p:grpSp>
                <p:nvGrpSpPr>
                  <p:cNvPr id="124" name="Groep 123">
                    <a:extLst>
                      <a:ext uri="{FF2B5EF4-FFF2-40B4-BE49-F238E27FC236}">
                        <a16:creationId xmlns:a16="http://schemas.microsoft.com/office/drawing/2014/main" id="{3AEBE43E-F9C7-498E-8DE7-03D63FF183D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77" y="3403239"/>
                    <a:ext cx="412972" cy="396132"/>
                    <a:chOff x="13554906" y="3320109"/>
                    <a:chExt cx="443912" cy="425811"/>
                  </a:xfrm>
                </p:grpSpPr>
                <p:grpSp>
                  <p:nvGrpSpPr>
                    <p:cNvPr id="131" name="Groep 130">
                      <a:extLst>
                        <a:ext uri="{FF2B5EF4-FFF2-40B4-BE49-F238E27FC236}">
                          <a16:creationId xmlns:a16="http://schemas.microsoft.com/office/drawing/2014/main" id="{1CADCC1E-EB9A-4012-8C87-9276E1F1B4B1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2" cy="425811"/>
                      <a:chOff x="12909684" y="1276143"/>
                      <a:chExt cx="443912" cy="425811"/>
                    </a:xfrm>
                  </p:grpSpPr>
                  <p:sp>
                    <p:nvSpPr>
                      <p:cNvPr id="134" name="Rechthoek 133">
                        <a:extLst>
                          <a:ext uri="{FF2B5EF4-FFF2-40B4-BE49-F238E27FC236}">
                            <a16:creationId xmlns:a16="http://schemas.microsoft.com/office/drawing/2014/main" id="{5AA6FFDC-F903-428C-B7ED-981DE2FF8E4E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5" name="Rechthoek 134">
                        <a:extLst>
                          <a:ext uri="{FF2B5EF4-FFF2-40B4-BE49-F238E27FC236}">
                            <a16:creationId xmlns:a16="http://schemas.microsoft.com/office/drawing/2014/main" id="{35699434-CF38-4F44-B929-48302AFC9B7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36" name="Ovaal 135">
                        <a:extLst>
                          <a:ext uri="{FF2B5EF4-FFF2-40B4-BE49-F238E27FC236}">
                            <a16:creationId xmlns:a16="http://schemas.microsoft.com/office/drawing/2014/main" id="{B95874C4-19B9-486C-8F6B-F2767A5F606D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32" name="Afbeelding 131">
                      <a:extLst>
                        <a:ext uri="{FF2B5EF4-FFF2-40B4-BE49-F238E27FC236}">
                          <a16:creationId xmlns:a16="http://schemas.microsoft.com/office/drawing/2014/main" id="{43FA60EF-A197-4020-A498-5A9E84F56DD0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2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3" name="Afbeelding 132">
                      <a:extLst>
                        <a:ext uri="{FF2B5EF4-FFF2-40B4-BE49-F238E27FC236}">
                          <a16:creationId xmlns:a16="http://schemas.microsoft.com/office/drawing/2014/main" id="{471B94E7-E4C3-42E1-8A11-00B41FE734A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6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53788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25" name="Groep 124">
                    <a:extLst>
                      <a:ext uri="{FF2B5EF4-FFF2-40B4-BE49-F238E27FC236}">
                        <a16:creationId xmlns:a16="http://schemas.microsoft.com/office/drawing/2014/main" id="{69B912CA-D145-41C7-9EED-072FEA52808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9" name="Rechthoek 128">
                      <a:extLst>
                        <a:ext uri="{FF2B5EF4-FFF2-40B4-BE49-F238E27FC236}">
                          <a16:creationId xmlns:a16="http://schemas.microsoft.com/office/drawing/2014/main" id="{8D82A24C-761A-4004-9D2D-CC3EC71CB53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C52A7EEE-9EA1-4EA9-90D0-953CC5746C5A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26" name="Groep 125">
                    <a:extLst>
                      <a:ext uri="{FF2B5EF4-FFF2-40B4-BE49-F238E27FC236}">
                        <a16:creationId xmlns:a16="http://schemas.microsoft.com/office/drawing/2014/main" id="{B6DBBDE1-F0A8-4DD4-913C-A408DD4A436A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27" name="Rechthoek 126">
                      <a:extLst>
                        <a:ext uri="{FF2B5EF4-FFF2-40B4-BE49-F238E27FC236}">
                          <a16:creationId xmlns:a16="http://schemas.microsoft.com/office/drawing/2014/main" id="{1352287F-0058-4169-BDD5-F01AA15D0F5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8" name="Rechthoek 127">
                      <a:extLst>
                        <a:ext uri="{FF2B5EF4-FFF2-40B4-BE49-F238E27FC236}">
                          <a16:creationId xmlns:a16="http://schemas.microsoft.com/office/drawing/2014/main" id="{BD686C26-5DA8-4493-A512-D5B098F4470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22" name="Rechthoek 121">
                  <a:extLst>
                    <a:ext uri="{FF2B5EF4-FFF2-40B4-BE49-F238E27FC236}">
                      <a16:creationId xmlns:a16="http://schemas.microsoft.com/office/drawing/2014/main" id="{AFC7C629-E014-4B11-9A07-B3BF23BDA89C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23" name="Gelijkbenige driehoek 122">
                  <a:extLst>
                    <a:ext uri="{FF2B5EF4-FFF2-40B4-BE49-F238E27FC236}">
                      <a16:creationId xmlns:a16="http://schemas.microsoft.com/office/drawing/2014/main" id="{D8A7A5AD-E24D-47C6-8D8C-FB929D50F9CB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03" name="Groep 102">
                <a:extLst>
                  <a:ext uri="{FF2B5EF4-FFF2-40B4-BE49-F238E27FC236}">
                    <a16:creationId xmlns:a16="http://schemas.microsoft.com/office/drawing/2014/main" id="{94335EAC-9D1E-4813-A9D0-1CFEA06CF32E}"/>
                  </a:ext>
                </a:extLst>
              </p:cNvPr>
              <p:cNvGrpSpPr/>
              <p:nvPr userDrawn="1"/>
            </p:nvGrpSpPr>
            <p:grpSpPr>
              <a:xfrm>
                <a:off x="-3314821" y="2981448"/>
                <a:ext cx="1558053" cy="563933"/>
                <a:chOff x="-3314821" y="2981448"/>
                <a:chExt cx="1558053" cy="563933"/>
              </a:xfrm>
            </p:grpSpPr>
            <p:sp>
              <p:nvSpPr>
                <p:cNvPr id="107" name="Rechthoek 106">
                  <a:extLst>
                    <a:ext uri="{FF2B5EF4-FFF2-40B4-BE49-F238E27FC236}">
                      <a16:creationId xmlns:a16="http://schemas.microsoft.com/office/drawing/2014/main" id="{92E1BB1C-3359-4329-B37C-A7DFB56A8DB2}"/>
                    </a:ext>
                  </a:extLst>
                </p:cNvPr>
                <p:cNvSpPr/>
                <p:nvPr userDrawn="1"/>
              </p:nvSpPr>
              <p:spPr>
                <a:xfrm>
                  <a:off x="-3314821" y="2981448"/>
                  <a:ext cx="1558053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7C6C62B8-9F0E-47A2-8422-2CDC6D2CD1FF}"/>
                    </a:ext>
                  </a:extLst>
                </p:cNvPr>
                <p:cNvSpPr/>
                <p:nvPr userDrawn="1"/>
              </p:nvSpPr>
              <p:spPr>
                <a:xfrm>
                  <a:off x="-3304719" y="3235173"/>
                  <a:ext cx="1540313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9" name="Tekstvak 108">
                  <a:extLst>
                    <a:ext uri="{FF2B5EF4-FFF2-40B4-BE49-F238E27FC236}">
                      <a16:creationId xmlns:a16="http://schemas.microsoft.com/office/drawing/2014/main" id="{02FE1995-8B2E-440C-B7F6-B078A80B7357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038892"/>
                  <a:ext cx="1089248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voorgrond</a:t>
                  </a:r>
                </a:p>
              </p:txBody>
            </p:sp>
            <p:sp>
              <p:nvSpPr>
                <p:cNvPr id="110" name="Tekstvak 109">
                  <a:extLst>
                    <a:ext uri="{FF2B5EF4-FFF2-40B4-BE49-F238E27FC236}">
                      <a16:creationId xmlns:a16="http://schemas.microsoft.com/office/drawing/2014/main" id="{8C10EE6E-3F66-4E5E-8AED-893928ABF0F7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295269"/>
                  <a:ext cx="1098515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Naar achtergrond</a:t>
                  </a:r>
                </a:p>
              </p:txBody>
            </p:sp>
            <p:sp>
              <p:nvSpPr>
                <p:cNvPr id="111" name="Vrije vorm: vorm 110">
                  <a:extLst>
                    <a:ext uri="{FF2B5EF4-FFF2-40B4-BE49-F238E27FC236}">
                      <a16:creationId xmlns:a16="http://schemas.microsoft.com/office/drawing/2014/main" id="{E3EB92F0-7B12-404D-A053-D9440D6A32E0}"/>
                    </a:ext>
                  </a:extLst>
                </p:cNvPr>
                <p:cNvSpPr/>
                <p:nvPr userDrawn="1"/>
              </p:nvSpPr>
              <p:spPr>
                <a:xfrm>
                  <a:off x="-2051274" y="3365381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Gelijkbenige driehoek 111">
                  <a:extLst>
                    <a:ext uri="{FF2B5EF4-FFF2-40B4-BE49-F238E27FC236}">
                      <a16:creationId xmlns:a16="http://schemas.microsoft.com/office/drawing/2014/main" id="{CB1DCC74-2D98-48D1-9A8E-C0311886AB37}"/>
                    </a:ext>
                  </a:extLst>
                </p:cNvPr>
                <p:cNvSpPr/>
                <p:nvPr userDrawn="1"/>
              </p:nvSpPr>
              <p:spPr>
                <a:xfrm rot="5400000">
                  <a:off x="-1900674" y="3332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13" name="Groep 112">
                  <a:extLst>
                    <a:ext uri="{FF2B5EF4-FFF2-40B4-BE49-F238E27FC236}">
                      <a16:creationId xmlns:a16="http://schemas.microsoft.com/office/drawing/2014/main" id="{948CF875-74F1-498D-A330-F56B1B673A21}"/>
                    </a:ext>
                  </a:extLst>
                </p:cNvPr>
                <p:cNvGrpSpPr/>
                <p:nvPr userDrawn="1"/>
              </p:nvGrpSpPr>
              <p:grpSpPr>
                <a:xfrm>
                  <a:off x="-3257052" y="3032066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8" name="Rechthoek 117">
                    <a:extLst>
                      <a:ext uri="{FF2B5EF4-FFF2-40B4-BE49-F238E27FC236}">
                        <a16:creationId xmlns:a16="http://schemas.microsoft.com/office/drawing/2014/main" id="{982F3385-23B4-4553-B385-73D90C6888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9" name="Rechthoek 118">
                    <a:extLst>
                      <a:ext uri="{FF2B5EF4-FFF2-40B4-BE49-F238E27FC236}">
                        <a16:creationId xmlns:a16="http://schemas.microsoft.com/office/drawing/2014/main" id="{3461C040-3EEC-431E-A061-88350135CC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:a16="http://schemas.microsoft.com/office/drawing/2014/main" id="{D9AA326C-A93B-4A28-8047-CE4318A27F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4" name="Groep 113">
                  <a:extLst>
                    <a:ext uri="{FF2B5EF4-FFF2-40B4-BE49-F238E27FC236}">
                      <a16:creationId xmlns:a16="http://schemas.microsoft.com/office/drawing/2014/main" id="{A09C5DCC-53F0-4590-851B-617D130E303D}"/>
                    </a:ext>
                  </a:extLst>
                </p:cNvPr>
                <p:cNvGrpSpPr/>
                <p:nvPr userDrawn="1"/>
              </p:nvGrpSpPr>
              <p:grpSpPr>
                <a:xfrm>
                  <a:off x="-3257053" y="3276580"/>
                  <a:ext cx="182309" cy="163794"/>
                  <a:chOff x="12832541" y="3162395"/>
                  <a:chExt cx="219532" cy="197236"/>
                </a:xfrm>
              </p:grpSpPr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DFF78D53-A3F9-420A-B540-81258F4A68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73284" y="3191991"/>
                    <a:ext cx="138045" cy="138044"/>
                  </a:xfrm>
                  <a:prstGeom prst="rect">
                    <a:avLst/>
                  </a:prstGeom>
                  <a:solidFill>
                    <a:srgbClr val="EABE76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6" name="Rechthoek 115">
                    <a:extLst>
                      <a:ext uri="{FF2B5EF4-FFF2-40B4-BE49-F238E27FC236}">
                        <a16:creationId xmlns:a16="http://schemas.microsoft.com/office/drawing/2014/main" id="{40A68EE5-E297-4D17-8316-7ED6D5D68E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832541" y="3162395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7" name="Rechthoek 116">
                    <a:extLst>
                      <a:ext uri="{FF2B5EF4-FFF2-40B4-BE49-F238E27FC236}">
                        <a16:creationId xmlns:a16="http://schemas.microsoft.com/office/drawing/2014/main" id="{E242603B-4D82-4E25-B451-E2BFFB0491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70586" y="3278144"/>
                    <a:ext cx="81487" cy="81487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rgbClr val="84848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04" name="ICOON_info">
                <a:extLst>
                  <a:ext uri="{FF2B5EF4-FFF2-40B4-BE49-F238E27FC236}">
                    <a16:creationId xmlns:a16="http://schemas.microsoft.com/office/drawing/2014/main" id="{34A75095-BCCA-4B14-88D3-61DF515EE10E}"/>
                  </a:ext>
                </a:extLst>
              </p:cNvPr>
              <p:cNvGrpSpPr/>
              <p:nvPr userDrawn="1"/>
            </p:nvGrpSpPr>
            <p:grpSpPr>
              <a:xfrm>
                <a:off x="-376736" y="5498637"/>
                <a:ext cx="283685" cy="283685"/>
                <a:chOff x="-510741" y="5913713"/>
                <a:chExt cx="267555" cy="267555"/>
              </a:xfrm>
            </p:grpSpPr>
            <p:sp>
              <p:nvSpPr>
                <p:cNvPr id="105" name="Ovaal 104">
                  <a:extLst>
                    <a:ext uri="{FF2B5EF4-FFF2-40B4-BE49-F238E27FC236}">
                      <a16:creationId xmlns:a16="http://schemas.microsoft.com/office/drawing/2014/main" id="{5474A222-F10E-4604-8980-81B187825927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6" name="Graphic 163" descr="Informatie">
                  <a:extLst>
                    <a:ext uri="{FF2B5EF4-FFF2-40B4-BE49-F238E27FC236}">
                      <a16:creationId xmlns:a16="http://schemas.microsoft.com/office/drawing/2014/main" id="{95B7521C-964A-4120-98AF-E4CFC44DA239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47" name="INSTRUCTIE">
            <a:extLst>
              <a:ext uri="{FF2B5EF4-FFF2-40B4-BE49-F238E27FC236}">
                <a16:creationId xmlns:a16="http://schemas.microsoft.com/office/drawing/2014/main" id="{9617C24C-D031-4EC7-8C43-BEA94778D817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2C80AA4D-81D8-489F-9941-9B6B09BDC06F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49" name="Ovaal 148">
              <a:extLst>
                <a:ext uri="{FF2B5EF4-FFF2-40B4-BE49-F238E27FC236}">
                  <a16:creationId xmlns:a16="http://schemas.microsoft.com/office/drawing/2014/main" id="{6C2056B9-C71F-4481-ACAF-24FD84D354D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5424C004-CA63-4558-A84E-5FB3BB774F80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79FCCE53-2F65-4DBF-8A59-13ED8E1F995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E7BD35B2-D1A1-4735-8002-811AC3B4BDCB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3" name="Groep 152">
              <a:extLst>
                <a:ext uri="{FF2B5EF4-FFF2-40B4-BE49-F238E27FC236}">
                  <a16:creationId xmlns:a16="http://schemas.microsoft.com/office/drawing/2014/main" id="{1078B293-FF4F-45F8-A43D-52D6481B5E81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4FAC09C2-4DDF-4423-A086-34E5CC074768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6" name="Rechthoek met één afgeknipte en afgeronde hoek 47">
                  <a:extLst>
                    <a:ext uri="{FF2B5EF4-FFF2-40B4-BE49-F238E27FC236}">
                      <a16:creationId xmlns:a16="http://schemas.microsoft.com/office/drawing/2014/main" id="{4B32B43D-FA2F-49BF-8337-8AFAFF58B194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7" name="Rechthoekige driehoek 156">
                  <a:extLst>
                    <a:ext uri="{FF2B5EF4-FFF2-40B4-BE49-F238E27FC236}">
                      <a16:creationId xmlns:a16="http://schemas.microsoft.com/office/drawing/2014/main" id="{C4D43CF6-C799-4697-85DF-1A0C5BF17A5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Rechthoek 157">
                  <a:extLst>
                    <a:ext uri="{FF2B5EF4-FFF2-40B4-BE49-F238E27FC236}">
                      <a16:creationId xmlns:a16="http://schemas.microsoft.com/office/drawing/2014/main" id="{5A3AB47C-20F9-4E4A-8955-4409E23E7847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45573C40-8182-48D8-A287-7035FFE5EB3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5" name="Rechthoek 154">
                <a:extLst>
                  <a:ext uri="{FF2B5EF4-FFF2-40B4-BE49-F238E27FC236}">
                    <a16:creationId xmlns:a16="http://schemas.microsoft.com/office/drawing/2014/main" id="{6BB84D0B-BE4D-4BAF-BFD1-505913286336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6" name="HAAK LIJN">
            <a:extLst>
              <a:ext uri="{FF2B5EF4-FFF2-40B4-BE49-F238E27FC236}">
                <a16:creationId xmlns:a16="http://schemas.microsoft.com/office/drawing/2014/main" id="{D7882384-1712-41E6-9D6B-F217C844E4E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7" name="LIJN">
              <a:extLst>
                <a:ext uri="{FF2B5EF4-FFF2-40B4-BE49-F238E27FC236}">
                  <a16:creationId xmlns:a16="http://schemas.microsoft.com/office/drawing/2014/main" id="{CA66AB2C-0DEF-41A4-8A9D-6D155CA2B0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F6C0404-AD63-455B-AFF8-AC0BC74B3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C2999465-7311-4A1D-8A5A-A0092EF974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afbeelding 8">
            <a:extLst>
              <a:ext uri="{FF2B5EF4-FFF2-40B4-BE49-F238E27FC236}">
                <a16:creationId xmlns:a16="http://schemas.microsoft.com/office/drawing/2014/main" id="{8BD98969-41D6-49E7-8A6D-7119EAC93F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21626" y="1434"/>
            <a:ext cx="797037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</a:p>
        </p:txBody>
      </p:sp>
      <p:sp>
        <p:nvSpPr>
          <p:cNvPr id="17" name="Tijdelijke aanduiding voor verticale tekst 2">
            <a:extLst>
              <a:ext uri="{FF2B5EF4-FFF2-40B4-BE49-F238E27FC236}">
                <a16:creationId xmlns:a16="http://schemas.microsoft.com/office/drawing/2014/main" id="{88E18419-1C58-41CE-97BB-2A5F5D6DB9F2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563700"/>
            <a:ext cx="3993654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146" name="Logo">
            <a:extLst>
              <a:ext uri="{FF2B5EF4-FFF2-40B4-BE49-F238E27FC236}">
                <a16:creationId xmlns:a16="http://schemas.microsoft.com/office/drawing/2014/main" id="{37D9BEDA-95C5-4F02-84C8-119FE3496BD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8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2B7207A5-0C51-46E7-8409-7885FAC1D3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CF2C8389-F9C2-4D34-9675-D3F1B363A6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Ondertitel">
            <a:extLst>
              <a:ext uri="{FF2B5EF4-FFF2-40B4-BE49-F238E27FC236}">
                <a16:creationId xmlns:a16="http://schemas.microsoft.com/office/drawing/2014/main" id="{E7103454-A8D4-4EB6-8BE7-429690CF07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3816083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A3A6F5FC-F7A7-4338-872F-3F8BF725E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3816082" cy="268289"/>
          </a:xfrm>
        </p:spPr>
        <p:txBody>
          <a:bodyPr/>
          <a:lstStyle/>
          <a:p>
            <a:r>
              <a:rPr lang="nl-NL"/>
              <a:t>Plaats eerste titel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05FCA-2D2A-4963-9231-88F2E4E8834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34694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, HAAK H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AFBEELDING, HAAK HOOG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B0E852C0-5EF7-4091-BF56-CF9CCF4AE3B0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CD3F87E-8AFE-4014-B5A3-E2A87955643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45CBB51-A5DE-4E2E-9371-ABBA5514F536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4C7976D-6768-45BA-B218-D94B75F0925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BF5F41D7-766E-42FF-8D45-F58D63AAB361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CE8E400-B9B7-4DF0-B077-E259D81E229A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F5FCE514-7248-4F5B-8CDA-999957F963D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498E0544-265C-4AC9-843E-ADC35C98C828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4" name="Rechthoek met één afgeknipte en afgeronde hoek 47">
                  <a:extLst>
                    <a:ext uri="{FF2B5EF4-FFF2-40B4-BE49-F238E27FC236}">
                      <a16:creationId xmlns:a16="http://schemas.microsoft.com/office/drawing/2014/main" id="{4A968FBB-E546-401B-A917-0BA8252FDFA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ige driehoek 34">
                  <a:extLst>
                    <a:ext uri="{FF2B5EF4-FFF2-40B4-BE49-F238E27FC236}">
                      <a16:creationId xmlns:a16="http://schemas.microsoft.com/office/drawing/2014/main" id="{E2EC10EA-DF87-4A62-B378-B3D73B0622A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E3AF510A-D210-4703-ABDE-16B5343F7E8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E3A9C44C-1095-4BE3-BAC4-D09565C46A1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B767575B-D422-4BF2-9195-D8330C52762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8" name="Logo">
            <a:extLst>
              <a:ext uri="{FF2B5EF4-FFF2-40B4-BE49-F238E27FC236}">
                <a16:creationId xmlns:a16="http://schemas.microsoft.com/office/drawing/2014/main" id="{55C5D643-B0DA-4055-86A8-0F037C18CC31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8DD1861-5D02-4224-9D47-C736F55938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15E3676A-D700-48A0-9803-EC20262D46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130056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291F2DBB-1D04-4179-B672-36006C97F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32144" cy="676793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eerste titel hier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90F5-2C92-4D2D-8716-367D7C33EB2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658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FDCCF-C9EB-C78F-62FF-78862B4A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2F99A7-24D0-17F6-2378-72F1BAE23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BB1CD4-114E-ABE5-83E5-FC78B2235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AA1D95-05D7-F8DF-E3E4-FDE3B8FF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7ADCA80-9E30-EF7B-4A9F-623241AC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E18738-5D26-8B4C-F3C9-9ADB348C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928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, HAAK L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AFBEELDING, HAAK LAAG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:a16="http://schemas.microsoft.com/office/drawing/2014/main" id="{ED5FACA9-2E52-44C0-B850-E19F11A46E17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068DB4EF-EEFA-4CBE-90C7-4E33468EC03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FA668303-CDC9-495B-9D60-F9A3453CC0FF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:a16="http://schemas.microsoft.com/office/drawing/2014/main" id="{6F21CBB9-A01B-488C-BF39-28ADE275A5DD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FA52DB56-9675-400E-B64C-648761E6737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05D07A17-0000-473F-B485-E71EB3A4990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E8FEE4B9-428C-42B4-850F-6BC87CBC151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E8C7BBE3-9EB0-4167-8B0D-0902737D36C0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4" name="Rechthoek met één afgeknipte en afgeronde hoek 47">
                  <a:extLst>
                    <a:ext uri="{FF2B5EF4-FFF2-40B4-BE49-F238E27FC236}">
                      <a16:creationId xmlns:a16="http://schemas.microsoft.com/office/drawing/2014/main" id="{F8D20695-902A-4E04-A7A5-A7E6F7CDCEE8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ige driehoek 34">
                  <a:extLst>
                    <a:ext uri="{FF2B5EF4-FFF2-40B4-BE49-F238E27FC236}">
                      <a16:creationId xmlns:a16="http://schemas.microsoft.com/office/drawing/2014/main" id="{0F2A5A70-D318-4BC3-AEED-94CE58F44901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A5A33189-1A50-4382-942D-9AA4C73C20F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61DE34A7-EDEB-42C5-84D1-2DCF0A69B03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75E8CFCC-955D-4469-B982-8A0EC704393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5331663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5569787"/>
            <a:ext cx="7200" cy="1296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-16137"/>
            <a:ext cx="7200" cy="5292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A753AD9E-D49F-4A7A-A441-1D683F4F694D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FFA5CE90-7880-47CA-A212-3D39FA8CE5E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95C094FD-8A61-49A7-80BC-005282993F3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5950651"/>
            <a:ext cx="10827096" cy="337470"/>
          </a:xfrm>
        </p:spPr>
        <p:txBody>
          <a:bodyPr bIns="396000"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72BCEBAC-13F2-4EC4-8A78-58F0FD42F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5275863"/>
            <a:ext cx="10828685" cy="674788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eerste titel hier 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9E74D-124B-49C0-8A19-352CAC468F19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487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  <p:extLst>
    <p:ext uri="{DCECCB84-F9BA-43D5-87BE-67443E8EF086}">
      <p15:sldGuideLst xmlns:p15="http://schemas.microsoft.com/office/powerpoint/2012/main">
        <p15:guide id="1" orient="horz" pos="332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,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AFBEELDING, VERGELIJKING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DCE34B67-7690-4830-B809-AC4C445C3224}"/>
              </a:ext>
            </a:extLst>
          </p:cNvPr>
          <p:cNvGrpSpPr/>
          <p:nvPr userDrawn="1"/>
        </p:nvGrpSpPr>
        <p:grpSpPr>
          <a:xfrm>
            <a:off x="12274716" y="5578819"/>
            <a:ext cx="3695970" cy="1277747"/>
            <a:chOff x="-3889316" y="-1461517"/>
            <a:chExt cx="3695970" cy="127774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581B927-37CE-45EA-B8E9-1D2CC67E5DDB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4E9038E-1A82-4986-AA83-B64B00D1B662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" name="Gelijkbenige driehoek 23">
              <a:extLst>
                <a:ext uri="{FF2B5EF4-FFF2-40B4-BE49-F238E27FC236}">
                  <a16:creationId xmlns:a16="http://schemas.microsoft.com/office/drawing/2014/main" id="{52AA11A8-C823-48F0-9B6D-1587283BF8C5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INSTRUCTIE">
            <a:extLst>
              <a:ext uri="{FF2B5EF4-FFF2-40B4-BE49-F238E27FC236}">
                <a16:creationId xmlns:a16="http://schemas.microsoft.com/office/drawing/2014/main" id="{3F7E64AC-04CD-4CC9-B239-EA46CAD58EDF}"/>
              </a:ext>
            </a:extLst>
          </p:cNvPr>
          <p:cNvGrpSpPr/>
          <p:nvPr userDrawn="1"/>
        </p:nvGrpSpPr>
        <p:grpSpPr>
          <a:xfrm>
            <a:off x="-3786437" y="-1060467"/>
            <a:ext cx="3693342" cy="1277747"/>
            <a:chOff x="-3786437" y="-1461517"/>
            <a:chExt cx="3693342" cy="1277747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55B7F84F-24D3-4FB2-8569-D74007772EF9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BF55BC8-D9C8-4CC3-94D9-661A7FD0FB06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2" name="Gelijkbenige driehoek 31">
              <a:extLst>
                <a:ext uri="{FF2B5EF4-FFF2-40B4-BE49-F238E27FC236}">
                  <a16:creationId xmlns:a16="http://schemas.microsoft.com/office/drawing/2014/main" id="{2E9ABC58-53E7-4294-848B-215B4E06C3C0}"/>
                </a:ext>
              </a:extLst>
            </p:cNvPr>
            <p:cNvSpPr/>
            <p:nvPr userDrawn="1"/>
          </p:nvSpPr>
          <p:spPr>
            <a:xfrm rot="5400000">
              <a:off x="-232162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INSTRUCTIE">
            <a:extLst>
              <a:ext uri="{FF2B5EF4-FFF2-40B4-BE49-F238E27FC236}">
                <a16:creationId xmlns:a16="http://schemas.microsoft.com/office/drawing/2014/main" id="{E48EE6EC-C455-4420-9C4F-4627C26E96D6}"/>
              </a:ext>
            </a:extLst>
          </p:cNvPr>
          <p:cNvGrpSpPr/>
          <p:nvPr userDrawn="1"/>
        </p:nvGrpSpPr>
        <p:grpSpPr>
          <a:xfrm>
            <a:off x="0" y="7033211"/>
            <a:ext cx="3727954" cy="1728407"/>
            <a:chOff x="5846" y="7033211"/>
            <a:chExt cx="3727954" cy="1728407"/>
          </a:xfrm>
        </p:grpSpPr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005020E2-C3D4-4300-95D2-5F51F63DF2FE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36" name="Ovaal 35">
              <a:extLst>
                <a:ext uri="{FF2B5EF4-FFF2-40B4-BE49-F238E27FC236}">
                  <a16:creationId xmlns:a16="http://schemas.microsoft.com/office/drawing/2014/main" id="{28260701-2103-4922-9650-D4DF9BE72EBC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0FFDE667-60E4-427D-BB06-F4861BA0AA4D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4A4AFF99-5C33-4B6C-9FD1-8C800AD0F243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64799609-5352-4114-9ABA-9188B8CBB6B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BDC06FCA-74D3-4802-9917-508ADABCC9E1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41" name="Groep 40">
                <a:extLst>
                  <a:ext uri="{FF2B5EF4-FFF2-40B4-BE49-F238E27FC236}">
                    <a16:creationId xmlns:a16="http://schemas.microsoft.com/office/drawing/2014/main" id="{DE455966-A786-48D3-856C-C36AB26C550F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43" name="Rechthoek met één afgeknipte en afgeronde hoek 47">
                  <a:extLst>
                    <a:ext uri="{FF2B5EF4-FFF2-40B4-BE49-F238E27FC236}">
                      <a16:creationId xmlns:a16="http://schemas.microsoft.com/office/drawing/2014/main" id="{74E72907-A1F3-4092-8CED-78741E028331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hthoekige driehoek 43">
                  <a:extLst>
                    <a:ext uri="{FF2B5EF4-FFF2-40B4-BE49-F238E27FC236}">
                      <a16:creationId xmlns:a16="http://schemas.microsoft.com/office/drawing/2014/main" id="{68078163-1FBB-4BDB-BDED-74CAFDBB32F2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Rechthoek 44">
                  <a:extLst>
                    <a:ext uri="{FF2B5EF4-FFF2-40B4-BE49-F238E27FC236}">
                      <a16:creationId xmlns:a16="http://schemas.microsoft.com/office/drawing/2014/main" id="{8D0D4CCA-91B1-4CCB-8F09-42B3F4CCC346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6" name="Rechthoek 45">
                  <a:extLst>
                    <a:ext uri="{FF2B5EF4-FFF2-40B4-BE49-F238E27FC236}">
                      <a16:creationId xmlns:a16="http://schemas.microsoft.com/office/drawing/2014/main" id="{F10FCD58-1032-4AF5-8740-EF52858E27E5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43F84E09-555F-4B21-A7E0-9E155607E7D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/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foto in te voegen.</a:t>
            </a:r>
          </a:p>
        </p:txBody>
      </p:sp>
      <p:sp>
        <p:nvSpPr>
          <p:cNvPr id="28" name="Tijdelijke aanduiding voor afbeelding 27">
            <a:extLst>
              <a:ext uri="{FF2B5EF4-FFF2-40B4-BE49-F238E27FC236}">
                <a16:creationId xmlns:a16="http://schemas.microsoft.com/office/drawing/2014/main" id="{084D1B84-42BA-459F-924D-D2C1C14E1253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-96253" y="-30651"/>
            <a:ext cx="12370969" cy="6957215"/>
          </a:xfrm>
          <a:custGeom>
            <a:avLst/>
            <a:gdLst>
              <a:gd name="connsiteX0" fmla="*/ 12189450 w 12192000"/>
              <a:gd name="connsiteY0" fmla="*/ 0 h 6856566"/>
              <a:gd name="connsiteX1" fmla="*/ 12192000 w 12192000"/>
              <a:gd name="connsiteY1" fmla="*/ 0 h 6856566"/>
              <a:gd name="connsiteX2" fmla="*/ 12192000 w 12192000"/>
              <a:gd name="connsiteY2" fmla="*/ 6856566 h 6856566"/>
              <a:gd name="connsiteX3" fmla="*/ 0 w 12192000"/>
              <a:gd name="connsiteY3" fmla="*/ 6856566 h 6856566"/>
              <a:gd name="connsiteX4" fmla="*/ 0 w 12192000"/>
              <a:gd name="connsiteY4" fmla="*/ 6855132 h 685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6566">
                <a:moveTo>
                  <a:pt x="12189450" y="0"/>
                </a:moveTo>
                <a:lnTo>
                  <a:pt x="12192000" y="0"/>
                </a:lnTo>
                <a:lnTo>
                  <a:pt x="12192000" y="6856566"/>
                </a:lnTo>
                <a:lnTo>
                  <a:pt x="0" y="6856566"/>
                </a:lnTo>
                <a:lnTo>
                  <a:pt x="0" y="6855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38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7848000" bIns="0"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icoon of sleep de afbeelding hierin</a:t>
            </a:r>
            <a:br>
              <a:rPr lang="nl-NL"/>
            </a:br>
            <a:r>
              <a:rPr lang="nl-NL"/>
              <a:t>om een foto in te voegen.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34" name="Logo">
            <a:extLst>
              <a:ext uri="{FF2B5EF4-FFF2-40B4-BE49-F238E27FC236}">
                <a16:creationId xmlns:a16="http://schemas.microsoft.com/office/drawing/2014/main" id="{2408095E-D996-4C21-9D60-28C352FB9B2A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33BDAC8-61B0-44F9-B401-C091D690330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CF8AEF7D-7580-4549-9D40-12C3FFB561C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5572252"/>
            <a:ext cx="10827096" cy="738000"/>
          </a:xfrm>
        </p:spPr>
        <p:txBody>
          <a:bodyPr anchor="ctr"/>
          <a:lstStyle>
            <a:lvl1pPr marL="0" indent="0" algn="r">
              <a:buNone/>
              <a:defRPr sz="30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  <a:r>
              <a:rPr lang="nl-NL" cap="all" baseline="0"/>
              <a:t> </a:t>
            </a:r>
            <a:br>
              <a:rPr lang="nl-NL" cap="all" baseline="0"/>
            </a:br>
            <a:r>
              <a:rPr lang="nl-NL" cap="all" baseline="0"/>
              <a:t>max. 2 regels</a:t>
            </a:r>
            <a:endParaRPr lang="nl-NL"/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CE30AFAE-9F7D-4286-BBB4-AC8E7D420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28685" cy="685694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eerste titel hier 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19228-2D92-4F2B-BE9F-F2E9DCCC7406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723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FO">
            <a:extLst>
              <a:ext uri="{FF2B5EF4-FFF2-40B4-BE49-F238E27FC236}">
                <a16:creationId xmlns:a16="http://schemas.microsoft.com/office/drawing/2014/main" id="{481D7FAF-907F-4DFB-B826-61952457FF5A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VIDEO</a:t>
            </a:r>
          </a:p>
        </p:txBody>
      </p:sp>
      <p:grpSp>
        <p:nvGrpSpPr>
          <p:cNvPr id="70" name="INSTRUCTIE">
            <a:extLst>
              <a:ext uri="{FF2B5EF4-FFF2-40B4-BE49-F238E27FC236}">
                <a16:creationId xmlns:a16="http://schemas.microsoft.com/office/drawing/2014/main" id="{B664B5DC-2F24-4BF2-B15F-DCFDC83E0FE8}"/>
              </a:ext>
            </a:extLst>
          </p:cNvPr>
          <p:cNvGrpSpPr/>
          <p:nvPr userDrawn="1"/>
        </p:nvGrpSpPr>
        <p:grpSpPr>
          <a:xfrm>
            <a:off x="12377595" y="0"/>
            <a:ext cx="3693386" cy="6285411"/>
            <a:chOff x="-3786437" y="0"/>
            <a:chExt cx="3693386" cy="6285411"/>
          </a:xfrm>
        </p:grpSpPr>
        <p:sp>
          <p:nvSpPr>
            <p:cNvPr id="71" name="Rechthoek 70">
              <a:extLst>
                <a:ext uri="{FF2B5EF4-FFF2-40B4-BE49-F238E27FC236}">
                  <a16:creationId xmlns:a16="http://schemas.microsoft.com/office/drawing/2014/main" id="{62CCFCA6-FFAB-4EDF-9ADA-06DD4052936E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74371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VIDEO invoegen/opmaken</a:t>
              </a:r>
            </a:p>
          </p:txBody>
        </p:sp>
        <p:sp>
          <p:nvSpPr>
            <p:cNvPr id="72" name="Ovaal 71">
              <a:extLst>
                <a:ext uri="{FF2B5EF4-FFF2-40B4-BE49-F238E27FC236}">
                  <a16:creationId xmlns:a16="http://schemas.microsoft.com/office/drawing/2014/main" id="{5D619182-7FA1-4531-9037-5A1AB13AFB45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7B798692-DDEC-45B4-A988-74D62285D3D8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video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video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07AB0CE9-0B47-4F38-896F-A42710BB99D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4540A2A5-3ABE-492F-B737-7E3388F836C1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76" name="Groep 75">
              <a:extLst>
                <a:ext uri="{FF2B5EF4-FFF2-40B4-BE49-F238E27FC236}">
                  <a16:creationId xmlns:a16="http://schemas.microsoft.com/office/drawing/2014/main" id="{60DCA14F-124A-4439-9C18-DB7965020295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F71B63E9-0D97-4EED-8044-F20E7153138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123" name="Rechte verbindingslijn 122">
                <a:extLst>
                  <a:ext uri="{FF2B5EF4-FFF2-40B4-BE49-F238E27FC236}">
                    <a16:creationId xmlns:a16="http://schemas.microsoft.com/office/drawing/2014/main" id="{6B147B2D-0A62-4D71-85C2-D5D46842915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24" name="Gelijkbenige driehoek 123">
                <a:extLst>
                  <a:ext uri="{FF2B5EF4-FFF2-40B4-BE49-F238E27FC236}">
                    <a16:creationId xmlns:a16="http://schemas.microsoft.com/office/drawing/2014/main" id="{D7DDBA26-29BC-489B-ADA2-50F0C4477A5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7" name="Ovaal 76">
              <a:extLst>
                <a:ext uri="{FF2B5EF4-FFF2-40B4-BE49-F238E27FC236}">
                  <a16:creationId xmlns:a16="http://schemas.microsoft.com/office/drawing/2014/main" id="{E8B2392E-799D-4FA5-99A7-E10AF8C6E4E5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8" name="Rechthoek 77">
              <a:extLst>
                <a:ext uri="{FF2B5EF4-FFF2-40B4-BE49-F238E27FC236}">
                  <a16:creationId xmlns:a16="http://schemas.microsoft.com/office/drawing/2014/main" id="{6A456275-F778-4C03-9A07-25909D9F1032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video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‘Naar achtergrond’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9" name="Ovaal 78">
              <a:extLst>
                <a:ext uri="{FF2B5EF4-FFF2-40B4-BE49-F238E27FC236}">
                  <a16:creationId xmlns:a16="http://schemas.microsoft.com/office/drawing/2014/main" id="{817AD020-0190-4C80-9B6B-E329D129EB6A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Rechthoek 79">
              <a:extLst>
                <a:ext uri="{FF2B5EF4-FFF2-40B4-BE49-F238E27FC236}">
                  <a16:creationId xmlns:a16="http://schemas.microsoft.com/office/drawing/2014/main" id="{F2D2F5A5-8674-49F8-AA73-CC83FD2270CE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8157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Om de video te schalen of bij te snijden, 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voor video’s - Opmaak’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 de knop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‘Bijsnijden’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Schaal met de bolletjes de video en met de hoekjes het videokader.</a:t>
              </a:r>
            </a:p>
          </p:txBody>
        </p:sp>
        <p:grpSp>
          <p:nvGrpSpPr>
            <p:cNvPr id="81" name="Groep 80">
              <a:extLst>
                <a:ext uri="{FF2B5EF4-FFF2-40B4-BE49-F238E27FC236}">
                  <a16:creationId xmlns:a16="http://schemas.microsoft.com/office/drawing/2014/main" id="{A2271C78-D538-4BE2-A428-C565AB51D882}"/>
                </a:ext>
              </a:extLst>
            </p:cNvPr>
            <p:cNvGrpSpPr/>
            <p:nvPr userDrawn="1"/>
          </p:nvGrpSpPr>
          <p:grpSpPr>
            <a:xfrm>
              <a:off x="-3408294" y="4681190"/>
              <a:ext cx="622283" cy="612919"/>
              <a:chOff x="12617641" y="3403239"/>
              <a:chExt cx="752963" cy="741634"/>
            </a:xfrm>
          </p:grpSpPr>
          <p:grpSp>
            <p:nvGrpSpPr>
              <p:cNvPr id="106" name="Groep 105">
                <a:extLst>
                  <a:ext uri="{FF2B5EF4-FFF2-40B4-BE49-F238E27FC236}">
                    <a16:creationId xmlns:a16="http://schemas.microsoft.com/office/drawing/2014/main" id="{C002F77E-80A0-45F5-B9BF-089A4B916D19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09" name="Groep 108">
                  <a:extLst>
                    <a:ext uri="{FF2B5EF4-FFF2-40B4-BE49-F238E27FC236}">
                      <a16:creationId xmlns:a16="http://schemas.microsoft.com/office/drawing/2014/main" id="{A54732A3-F22F-455C-83CA-0BBC9E81C33B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16" name="Groep 115">
                    <a:extLst>
                      <a:ext uri="{FF2B5EF4-FFF2-40B4-BE49-F238E27FC236}">
                        <a16:creationId xmlns:a16="http://schemas.microsoft.com/office/drawing/2014/main" id="{A33B167C-ED6E-46DC-B782-A1D05739B07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19" name="Rechthoek 118">
                      <a:extLst>
                        <a:ext uri="{FF2B5EF4-FFF2-40B4-BE49-F238E27FC236}">
                          <a16:creationId xmlns:a16="http://schemas.microsoft.com/office/drawing/2014/main" id="{FE0E2866-FFE0-4242-91BE-023A3B3CFF9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0" name="Rechthoek 119">
                      <a:extLst>
                        <a:ext uri="{FF2B5EF4-FFF2-40B4-BE49-F238E27FC236}">
                          <a16:creationId xmlns:a16="http://schemas.microsoft.com/office/drawing/2014/main" id="{24F336E4-5005-4C14-9CD7-123BEF3782A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800" b="0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21" name="Ovaal 120">
                      <a:extLst>
                        <a:ext uri="{FF2B5EF4-FFF2-40B4-BE49-F238E27FC236}">
                          <a16:creationId xmlns:a16="http://schemas.microsoft.com/office/drawing/2014/main" id="{5BA1E968-F86C-4C2F-9E67-F07B02201C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17" name="Afbeelding 116">
                    <a:extLst>
                      <a:ext uri="{FF2B5EF4-FFF2-40B4-BE49-F238E27FC236}">
                        <a16:creationId xmlns:a16="http://schemas.microsoft.com/office/drawing/2014/main" id="{EEDA223E-32B7-42C5-A9F5-34A7E48FED9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18" name="Afbeelding 117">
                    <a:extLst>
                      <a:ext uri="{FF2B5EF4-FFF2-40B4-BE49-F238E27FC236}">
                        <a16:creationId xmlns:a16="http://schemas.microsoft.com/office/drawing/2014/main" id="{F91DDA24-30EC-4E77-B472-FE67DB1C70C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0" name="Groep 109">
                  <a:extLst>
                    <a:ext uri="{FF2B5EF4-FFF2-40B4-BE49-F238E27FC236}">
                      <a16:creationId xmlns:a16="http://schemas.microsoft.com/office/drawing/2014/main" id="{961DEE60-9E96-48AB-BBE8-C963881FA78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4" name="Rechthoek 113">
                    <a:extLst>
                      <a:ext uri="{FF2B5EF4-FFF2-40B4-BE49-F238E27FC236}">
                        <a16:creationId xmlns:a16="http://schemas.microsoft.com/office/drawing/2014/main" id="{09972E87-5D0B-4F8D-B284-A316AAB0AE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5" name="Rechthoek 114">
                    <a:extLst>
                      <a:ext uri="{FF2B5EF4-FFF2-40B4-BE49-F238E27FC236}">
                        <a16:creationId xmlns:a16="http://schemas.microsoft.com/office/drawing/2014/main" id="{A58C6E8D-F66D-492F-85A7-E03A2370168C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11" name="Groep 110">
                  <a:extLst>
                    <a:ext uri="{FF2B5EF4-FFF2-40B4-BE49-F238E27FC236}">
                      <a16:creationId xmlns:a16="http://schemas.microsoft.com/office/drawing/2014/main" id="{AE1B2666-3A5F-4B2A-91AA-2A01F26DF73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2" name="Rechthoek 111">
                    <a:extLst>
                      <a:ext uri="{FF2B5EF4-FFF2-40B4-BE49-F238E27FC236}">
                        <a16:creationId xmlns:a16="http://schemas.microsoft.com/office/drawing/2014/main" id="{4DD430C7-BC6C-4266-80E0-647C8C145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13" name="Rechthoek 112">
                    <a:extLst>
                      <a:ext uri="{FF2B5EF4-FFF2-40B4-BE49-F238E27FC236}">
                        <a16:creationId xmlns:a16="http://schemas.microsoft.com/office/drawing/2014/main" id="{216B79BD-1B28-404B-AC19-59D1A33993C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07" name="Rechthoek 106">
                <a:extLst>
                  <a:ext uri="{FF2B5EF4-FFF2-40B4-BE49-F238E27FC236}">
                    <a16:creationId xmlns:a16="http://schemas.microsoft.com/office/drawing/2014/main" id="{819C5163-50F3-461A-9AC4-6819C649112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Bijsnijden</a:t>
                </a:r>
              </a:p>
            </p:txBody>
          </p: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3B2713BB-EA79-4571-BF46-F0DE8A409C32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2" name="Groep 81">
              <a:extLst>
                <a:ext uri="{FF2B5EF4-FFF2-40B4-BE49-F238E27FC236}">
                  <a16:creationId xmlns:a16="http://schemas.microsoft.com/office/drawing/2014/main" id="{CA3EDD11-64E7-4FD3-903D-893AED9991EA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92" name="Rechthoek 91">
                <a:extLst>
                  <a:ext uri="{FF2B5EF4-FFF2-40B4-BE49-F238E27FC236}">
                    <a16:creationId xmlns:a16="http://schemas.microsoft.com/office/drawing/2014/main" id="{530A2AB1-2210-4E2C-A418-CC61ACA9B0C0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B36A3D49-E2A4-4280-A5ED-D9B2C3406056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Tekstvak 93">
                <a:extLst>
                  <a:ext uri="{FF2B5EF4-FFF2-40B4-BE49-F238E27FC236}">
                    <a16:creationId xmlns:a16="http://schemas.microsoft.com/office/drawing/2014/main" id="{5152363B-9C60-44E3-A519-C4A19FD69B0D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voorgrond</a:t>
                </a:r>
              </a:p>
            </p:txBody>
          </p:sp>
          <p:sp>
            <p:nvSpPr>
              <p:cNvPr id="95" name="Tekstvak 94">
                <a:extLst>
                  <a:ext uri="{FF2B5EF4-FFF2-40B4-BE49-F238E27FC236}">
                    <a16:creationId xmlns:a16="http://schemas.microsoft.com/office/drawing/2014/main" id="{4B93AB10-8447-409A-90C1-209D330B63C9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Naar achtergrond</a:t>
                </a:r>
              </a:p>
            </p:txBody>
          </p:sp>
          <p:sp>
            <p:nvSpPr>
              <p:cNvPr id="96" name="Vrije vorm: vorm 95">
                <a:extLst>
                  <a:ext uri="{FF2B5EF4-FFF2-40B4-BE49-F238E27FC236}">
                    <a16:creationId xmlns:a16="http://schemas.microsoft.com/office/drawing/2014/main" id="{268C3160-26A1-4C6A-9F6E-362D2F764230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" name="Gelijkbenige driehoek 96">
                <a:extLst>
                  <a:ext uri="{FF2B5EF4-FFF2-40B4-BE49-F238E27FC236}">
                    <a16:creationId xmlns:a16="http://schemas.microsoft.com/office/drawing/2014/main" id="{7D5E221E-E53E-4AC9-9D94-9D1C5E51CD0D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2343C869-490A-470A-BB35-DA0F83FD4839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03" name="Rechthoek 102">
                  <a:extLst>
                    <a:ext uri="{FF2B5EF4-FFF2-40B4-BE49-F238E27FC236}">
                      <a16:creationId xmlns:a16="http://schemas.microsoft.com/office/drawing/2014/main" id="{EAC16A0E-1018-42E5-AF2E-1E7C8A11422B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:a16="http://schemas.microsoft.com/office/drawing/2014/main" id="{A7924F36-6EA6-4E60-992D-EB3F17213085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5" name="Rechthoek 104">
                  <a:extLst>
                    <a:ext uri="{FF2B5EF4-FFF2-40B4-BE49-F238E27FC236}">
                      <a16:creationId xmlns:a16="http://schemas.microsoft.com/office/drawing/2014/main" id="{5E4BA08A-2856-4FB8-9A8F-E6452615EEBC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9" name="Groep 98">
                <a:extLst>
                  <a:ext uri="{FF2B5EF4-FFF2-40B4-BE49-F238E27FC236}">
                    <a16:creationId xmlns:a16="http://schemas.microsoft.com/office/drawing/2014/main" id="{55B97137-924E-411C-8DD8-70C1AE4462C2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00" name="Rechthoek 99">
                  <a:extLst>
                    <a:ext uri="{FF2B5EF4-FFF2-40B4-BE49-F238E27FC236}">
                      <a16:creationId xmlns:a16="http://schemas.microsoft.com/office/drawing/2014/main" id="{7F25C256-779B-466C-A899-85EC3FBCDDC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40C79345-B58F-4B2C-8940-3A6EB0F87BE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171BEEEE-9C2A-4F72-8A06-4155DAD335E8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83" name="Groep 82">
              <a:extLst>
                <a:ext uri="{FF2B5EF4-FFF2-40B4-BE49-F238E27FC236}">
                  <a16:creationId xmlns:a16="http://schemas.microsoft.com/office/drawing/2014/main" id="{D0E1EDE2-4C3E-4F70-9B92-C159ED59A13C}"/>
                </a:ext>
              </a:extLst>
            </p:cNvPr>
            <p:cNvGrpSpPr/>
            <p:nvPr userDrawn="1"/>
          </p:nvGrpSpPr>
          <p:grpSpPr>
            <a:xfrm>
              <a:off x="-3310781" y="1231352"/>
              <a:ext cx="311450" cy="308977"/>
              <a:chOff x="-3310781" y="1231352"/>
              <a:chExt cx="311450" cy="308977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ECDC1390-8AF1-49B9-B472-66D3FC64735A}"/>
                  </a:ext>
                </a:extLst>
              </p:cNvPr>
              <p:cNvSpPr/>
              <p:nvPr userDrawn="1"/>
            </p:nvSpPr>
            <p:spPr>
              <a:xfrm>
                <a:off x="-3310781" y="1231352"/>
                <a:ext cx="308978" cy="30897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6C6C6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" name="Vrije vorm 112">
                <a:extLst>
                  <a:ext uri="{FF2B5EF4-FFF2-40B4-BE49-F238E27FC236}">
                    <a16:creationId xmlns:a16="http://schemas.microsoft.com/office/drawing/2014/main" id="{116D40AF-8E9F-4A6B-A52E-4F19891CDC05}"/>
                  </a:ext>
                </a:extLst>
              </p:cNvPr>
              <p:cNvSpPr/>
              <p:nvPr userDrawn="1"/>
            </p:nvSpPr>
            <p:spPr>
              <a:xfrm>
                <a:off x="-3308309" y="1231352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Vrije vorm 113">
                <a:extLst>
                  <a:ext uri="{FF2B5EF4-FFF2-40B4-BE49-F238E27FC236}">
                    <a16:creationId xmlns:a16="http://schemas.microsoft.com/office/drawing/2014/main" id="{FBF64115-5534-488A-BC7E-E0995D792EFA}"/>
                  </a:ext>
                </a:extLst>
              </p:cNvPr>
              <p:cNvSpPr/>
              <p:nvPr userDrawn="1"/>
            </p:nvSpPr>
            <p:spPr>
              <a:xfrm>
                <a:off x="-3309640" y="1493364"/>
                <a:ext cx="308978" cy="46965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5" name="Rechthoek 84">
              <a:extLst>
                <a:ext uri="{FF2B5EF4-FFF2-40B4-BE49-F238E27FC236}">
                  <a16:creationId xmlns:a16="http://schemas.microsoft.com/office/drawing/2014/main" id="{24750763-7A27-4E1D-8DE0-AF5BB99A8E68}"/>
                </a:ext>
              </a:extLst>
            </p:cNvPr>
            <p:cNvSpPr/>
            <p:nvPr userDrawn="1"/>
          </p:nvSpPr>
          <p:spPr>
            <a:xfrm>
              <a:off x="-3786437" y="545741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6" name="ICOON_info">
              <a:extLst>
                <a:ext uri="{FF2B5EF4-FFF2-40B4-BE49-F238E27FC236}">
                  <a16:creationId xmlns:a16="http://schemas.microsoft.com/office/drawing/2014/main" id="{EEC63294-0398-4A49-8C34-6CBFE4D9232E}"/>
                </a:ext>
              </a:extLst>
            </p:cNvPr>
            <p:cNvGrpSpPr/>
            <p:nvPr userDrawn="1"/>
          </p:nvGrpSpPr>
          <p:grpSpPr>
            <a:xfrm>
              <a:off x="-376736" y="5324892"/>
              <a:ext cx="283685" cy="283685"/>
              <a:chOff x="-510741" y="5913713"/>
              <a:chExt cx="267555" cy="267555"/>
            </a:xfrm>
          </p:grpSpPr>
          <p:sp>
            <p:nvSpPr>
              <p:cNvPr id="87" name="Ovaal 86">
                <a:extLst>
                  <a:ext uri="{FF2B5EF4-FFF2-40B4-BE49-F238E27FC236}">
                    <a16:creationId xmlns:a16="http://schemas.microsoft.com/office/drawing/2014/main" id="{2A9A1DDA-B4FF-4D8B-8BAB-75BBF5E855B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Graphic 163" descr="Informatie">
                <a:extLst>
                  <a:ext uri="{FF2B5EF4-FFF2-40B4-BE49-F238E27FC236}">
                    <a16:creationId xmlns:a16="http://schemas.microsoft.com/office/drawing/2014/main" id="{3F4362E9-7B1E-4000-8283-E84ECDCC99D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7" name="INSTRUCTIE">
            <a:extLst>
              <a:ext uri="{FF2B5EF4-FFF2-40B4-BE49-F238E27FC236}">
                <a16:creationId xmlns:a16="http://schemas.microsoft.com/office/drawing/2014/main" id="{B55940D3-D5D5-4A0C-9F36-25CBA102A68F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C6B9BEC4-2B32-4E2F-ACA5-282CA0409CA0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9583421B-D537-4368-9CB5-FDC8EFB17A8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CAB263AC-0FF6-4874-BDB1-D45D608566AE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44D28E9F-CD80-4972-AECF-6706382C6D64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BBD4B106-680B-402D-BA7E-0B04D893D294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29" name="Groep 128">
              <a:extLst>
                <a:ext uri="{FF2B5EF4-FFF2-40B4-BE49-F238E27FC236}">
                  <a16:creationId xmlns:a16="http://schemas.microsoft.com/office/drawing/2014/main" id="{10F807E9-5C96-4EAD-990A-56E42A8EBBB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30" name="Groep 129">
                <a:extLst>
                  <a:ext uri="{FF2B5EF4-FFF2-40B4-BE49-F238E27FC236}">
                    <a16:creationId xmlns:a16="http://schemas.microsoft.com/office/drawing/2014/main" id="{306FBC89-6D86-4DEE-B989-2B4FE09D4F6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32" name="Rechthoek met één afgeknipte en afgeronde hoek 47">
                  <a:extLst>
                    <a:ext uri="{FF2B5EF4-FFF2-40B4-BE49-F238E27FC236}">
                      <a16:creationId xmlns:a16="http://schemas.microsoft.com/office/drawing/2014/main" id="{6576938F-2C64-4A1A-9486-8D90BF92592B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Rechthoekige driehoek 132">
                  <a:extLst>
                    <a:ext uri="{FF2B5EF4-FFF2-40B4-BE49-F238E27FC236}">
                      <a16:creationId xmlns:a16="http://schemas.microsoft.com/office/drawing/2014/main" id="{B76CFE21-BD20-46A4-9B75-CF1C001C1FBF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Rechthoek 133">
                  <a:extLst>
                    <a:ext uri="{FF2B5EF4-FFF2-40B4-BE49-F238E27FC236}">
                      <a16:creationId xmlns:a16="http://schemas.microsoft.com/office/drawing/2014/main" id="{FBA3FB5C-573C-4E31-B8FA-120B67ABD9BD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5" name="Rechthoek 134">
                  <a:extLst>
                    <a:ext uri="{FF2B5EF4-FFF2-40B4-BE49-F238E27FC236}">
                      <a16:creationId xmlns:a16="http://schemas.microsoft.com/office/drawing/2014/main" id="{D7ACEF85-0900-4FDF-A493-04935A2015F5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F9F2CFA4-1948-4BCD-BADB-BAEC8D7941DE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84" name="Tijdelijke aanduiding voor media 28">
            <a:extLst>
              <a:ext uri="{FF2B5EF4-FFF2-40B4-BE49-F238E27FC236}">
                <a16:creationId xmlns:a16="http://schemas.microsoft.com/office/drawing/2014/main" id="{509D1DBF-53EC-4D6F-8ECF-1E96F36DB028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-1" y="0"/>
            <a:ext cx="12202742" cy="6858000"/>
          </a:xfrm>
          <a:solidFill>
            <a:schemeClr val="bg1">
              <a:lumMod val="95000"/>
            </a:schemeClr>
          </a:solidFill>
        </p:spPr>
        <p:txBody>
          <a:bodyPr tIns="0" bIns="1620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nl-NL" noProof="0"/>
              <a:t>Klik op het onderstaande icoon </a:t>
            </a:r>
            <a:br>
              <a:rPr lang="nl-NL" noProof="0"/>
            </a:br>
            <a:r>
              <a:rPr lang="nl-NL" noProof="0"/>
              <a:t>om een video in te voegen.</a:t>
            </a:r>
          </a:p>
        </p:txBody>
      </p:sp>
      <p:sp>
        <p:nvSpPr>
          <p:cNvPr id="15" name="Tijdelijke aanduiding voor verticale tekst 2">
            <a:extLst>
              <a:ext uri="{FF2B5EF4-FFF2-40B4-BE49-F238E27FC236}">
                <a16:creationId xmlns:a16="http://schemas.microsoft.com/office/drawing/2014/main" id="{73A4E3CC-2B0D-43F7-BD39-0634CE23811E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  </a:t>
            </a:r>
          </a:p>
        </p:txBody>
      </p:sp>
      <p:sp>
        <p:nvSpPr>
          <p:cNvPr id="11" name="Tijdelijke aanduiding voor tekst 146">
            <a:extLst>
              <a:ext uri="{FF2B5EF4-FFF2-40B4-BE49-F238E27FC236}">
                <a16:creationId xmlns:a16="http://schemas.microsoft.com/office/drawing/2014/main" id="{39B4DE28-927C-4A9A-B386-1193B50A67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" name="Tijdelijke aanduiding voor tekst 25">
            <a:extLst>
              <a:ext uri="{FF2B5EF4-FFF2-40B4-BE49-F238E27FC236}">
                <a16:creationId xmlns:a16="http://schemas.microsoft.com/office/drawing/2014/main" id="{7FE4C19A-D28B-4125-A086-50989B966B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3" name="Tijdelijke aanduiding voor tekst 25">
            <a:extLst>
              <a:ext uri="{FF2B5EF4-FFF2-40B4-BE49-F238E27FC236}">
                <a16:creationId xmlns:a16="http://schemas.microsoft.com/office/drawing/2014/main" id="{CDB020DD-AD9D-4C5D-9E52-5178CF8008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25" name="Logo">
            <a:extLst>
              <a:ext uri="{FF2B5EF4-FFF2-40B4-BE49-F238E27FC236}">
                <a16:creationId xmlns:a16="http://schemas.microsoft.com/office/drawing/2014/main" id="{B034ACD3-6841-4473-96D9-95380FBE6047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8403D489-FF50-402C-9D46-DBA4536F0F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BFEDC453-C5F4-462B-A286-84B4041460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0" name="Ondertitel">
            <a:extLst>
              <a:ext uri="{FF2B5EF4-FFF2-40B4-BE49-F238E27FC236}">
                <a16:creationId xmlns:a16="http://schemas.microsoft.com/office/drawing/2014/main" id="{EB946E15-2342-4A5B-885F-9F8E7DA1B84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130056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C5421215-5092-45CD-A09F-430CF85C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28685" cy="676793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eerste titel hier </a:t>
            </a:r>
            <a:br>
              <a:rPr lang="nl-NL"/>
            </a:br>
            <a:r>
              <a:rPr lang="nl-NL"/>
              <a:t>max 2 regels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F4842D-FE88-4F7F-91E7-C711325A9C9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94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INSTRUCTIE">
            <a:extLst>
              <a:ext uri="{FF2B5EF4-FFF2-40B4-BE49-F238E27FC236}">
                <a16:creationId xmlns:a16="http://schemas.microsoft.com/office/drawing/2014/main" id="{BE13DEB9-AD9E-47C9-B523-E466BC8A9B6E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63" name="Rechthoek 162">
              <a:extLst>
                <a:ext uri="{FF2B5EF4-FFF2-40B4-BE49-F238E27FC236}">
                  <a16:creationId xmlns:a16="http://schemas.microsoft.com/office/drawing/2014/main" id="{DBFCE33A-B817-41EC-AE0D-5024D74A2DDD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64" name="Ovaal 163">
              <a:extLst>
                <a:ext uri="{FF2B5EF4-FFF2-40B4-BE49-F238E27FC236}">
                  <a16:creationId xmlns:a16="http://schemas.microsoft.com/office/drawing/2014/main" id="{4D52D929-DC8E-4304-BCE0-D7848133F91A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:a16="http://schemas.microsoft.com/office/drawing/2014/main" id="{DC0E08A9-6297-4ACF-B585-C5BECD0F8BBC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66" name="Ovaal 165">
              <a:extLst>
                <a:ext uri="{FF2B5EF4-FFF2-40B4-BE49-F238E27FC236}">
                  <a16:creationId xmlns:a16="http://schemas.microsoft.com/office/drawing/2014/main" id="{F4170384-DD41-4C16-A063-2B8B66717B7E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67" name="Rechthoek 166">
              <a:extLst>
                <a:ext uri="{FF2B5EF4-FFF2-40B4-BE49-F238E27FC236}">
                  <a16:creationId xmlns:a16="http://schemas.microsoft.com/office/drawing/2014/main" id="{0FFBBBF9-7EE8-4D0A-83B7-A17A02B6FD35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:a16="http://schemas.microsoft.com/office/drawing/2014/main" id="{726ED00F-FD5B-4877-BA64-8B37A832FDB6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7BE5835E-0673-48D4-9DA9-DF5B4BFE097E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70" name="Rechthoek 169">
              <a:extLst>
                <a:ext uri="{FF2B5EF4-FFF2-40B4-BE49-F238E27FC236}">
                  <a16:creationId xmlns:a16="http://schemas.microsoft.com/office/drawing/2014/main" id="{93171901-BB14-4AE2-BB09-1A1F3D8ECA12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1" name="Ovaal 170">
              <a:extLst>
                <a:ext uri="{FF2B5EF4-FFF2-40B4-BE49-F238E27FC236}">
                  <a16:creationId xmlns:a16="http://schemas.microsoft.com/office/drawing/2014/main" id="{5D485934-FDE5-4C23-A955-9D4997ED5BAB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72" name="Rechthoek 171">
              <a:extLst>
                <a:ext uri="{FF2B5EF4-FFF2-40B4-BE49-F238E27FC236}">
                  <a16:creationId xmlns:a16="http://schemas.microsoft.com/office/drawing/2014/main" id="{A274D020-3E5E-4EF0-8603-B11DBAE72B5F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73" name="Ovaal 172">
              <a:extLst>
                <a:ext uri="{FF2B5EF4-FFF2-40B4-BE49-F238E27FC236}">
                  <a16:creationId xmlns:a16="http://schemas.microsoft.com/office/drawing/2014/main" id="{DD9BD8F8-5E49-4B8B-B3D0-B5F7B4CB7B50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74" name="Rechthoek 173">
              <a:extLst>
                <a:ext uri="{FF2B5EF4-FFF2-40B4-BE49-F238E27FC236}">
                  <a16:creationId xmlns:a16="http://schemas.microsoft.com/office/drawing/2014/main" id="{D573964F-5853-4825-B4A4-D2665E86E2D2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75" name="Ovaal 174">
              <a:extLst>
                <a:ext uri="{FF2B5EF4-FFF2-40B4-BE49-F238E27FC236}">
                  <a16:creationId xmlns:a16="http://schemas.microsoft.com/office/drawing/2014/main" id="{5CCAC07E-5990-43EA-8DBE-F63424545836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76" name="Rechthoek 175">
              <a:extLst>
                <a:ext uri="{FF2B5EF4-FFF2-40B4-BE49-F238E27FC236}">
                  <a16:creationId xmlns:a16="http://schemas.microsoft.com/office/drawing/2014/main" id="{0B404190-92E3-4668-B5E8-A9E81704066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7" name="Ovaal 176">
              <a:extLst>
                <a:ext uri="{FF2B5EF4-FFF2-40B4-BE49-F238E27FC236}">
                  <a16:creationId xmlns:a16="http://schemas.microsoft.com/office/drawing/2014/main" id="{D3BD6904-BAC7-42B4-A3BC-95F9B3E0D1B9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78" name="Rechthoek 177">
              <a:extLst>
                <a:ext uri="{FF2B5EF4-FFF2-40B4-BE49-F238E27FC236}">
                  <a16:creationId xmlns:a16="http://schemas.microsoft.com/office/drawing/2014/main" id="{829F7FC4-6073-494E-87C0-E29B0E7735ED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79" name="Ovaal 178">
              <a:extLst>
                <a:ext uri="{FF2B5EF4-FFF2-40B4-BE49-F238E27FC236}">
                  <a16:creationId xmlns:a16="http://schemas.microsoft.com/office/drawing/2014/main" id="{34B63CC5-4BC8-4752-840F-82BF68969E25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80" name="Rechthoek 179">
              <a:extLst>
                <a:ext uri="{FF2B5EF4-FFF2-40B4-BE49-F238E27FC236}">
                  <a16:creationId xmlns:a16="http://schemas.microsoft.com/office/drawing/2014/main" id="{2B10203E-FF58-4D23-BEFE-1CACF366F0F0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81" name="Ovaal 180">
              <a:extLst>
                <a:ext uri="{FF2B5EF4-FFF2-40B4-BE49-F238E27FC236}">
                  <a16:creationId xmlns:a16="http://schemas.microsoft.com/office/drawing/2014/main" id="{5510B90A-2B7A-4000-A86F-AED8EB045528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82" name="Rechthoek 181">
              <a:extLst>
                <a:ext uri="{FF2B5EF4-FFF2-40B4-BE49-F238E27FC236}">
                  <a16:creationId xmlns:a16="http://schemas.microsoft.com/office/drawing/2014/main" id="{EDAE3485-10D2-4806-B3C7-3C95D18774D6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83" name="Rechthoek 182">
              <a:extLst>
                <a:ext uri="{FF2B5EF4-FFF2-40B4-BE49-F238E27FC236}">
                  <a16:creationId xmlns:a16="http://schemas.microsoft.com/office/drawing/2014/main" id="{3A5193E6-1889-41EF-A602-D14C94F5B28B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84" name="ICOON_info">
              <a:extLst>
                <a:ext uri="{FF2B5EF4-FFF2-40B4-BE49-F238E27FC236}">
                  <a16:creationId xmlns:a16="http://schemas.microsoft.com/office/drawing/2014/main" id="{19499DF8-D59F-4A98-9E43-54737F56C70B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26" name="Ovaal 225">
                <a:extLst>
                  <a:ext uri="{FF2B5EF4-FFF2-40B4-BE49-F238E27FC236}">
                    <a16:creationId xmlns:a16="http://schemas.microsoft.com/office/drawing/2014/main" id="{BD3A2203-6064-4963-81A9-70B1AC8A8488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7" name="Graphic 163" descr="Informatie">
                <a:extLst>
                  <a:ext uri="{FF2B5EF4-FFF2-40B4-BE49-F238E27FC236}">
                    <a16:creationId xmlns:a16="http://schemas.microsoft.com/office/drawing/2014/main" id="{DCCF89AD-5449-4C92-87BC-2459E11535BA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85" name="VOORBEELD">
              <a:extLst>
                <a:ext uri="{FF2B5EF4-FFF2-40B4-BE49-F238E27FC236}">
                  <a16:creationId xmlns:a16="http://schemas.microsoft.com/office/drawing/2014/main" id="{5DE018A1-FE6D-4FF5-BF1F-372CCE558F80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86" name="Rechthoek 185">
                <a:extLst>
                  <a:ext uri="{FF2B5EF4-FFF2-40B4-BE49-F238E27FC236}">
                    <a16:creationId xmlns:a16="http://schemas.microsoft.com/office/drawing/2014/main" id="{3020DCE1-64B7-4407-8D20-1F6B5DF9FEC6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87" name="Rechthoek 186">
                <a:extLst>
                  <a:ext uri="{FF2B5EF4-FFF2-40B4-BE49-F238E27FC236}">
                    <a16:creationId xmlns:a16="http://schemas.microsoft.com/office/drawing/2014/main" id="{1E7EAE47-86DD-4CA6-94F0-1AF15985E79B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88" name="Groep 187">
                <a:extLst>
                  <a:ext uri="{FF2B5EF4-FFF2-40B4-BE49-F238E27FC236}">
                    <a16:creationId xmlns:a16="http://schemas.microsoft.com/office/drawing/2014/main" id="{E70EA286-449E-4A3B-8913-6C71DD93C040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19" name="Groep 218">
                  <a:extLst>
                    <a:ext uri="{FF2B5EF4-FFF2-40B4-BE49-F238E27FC236}">
                      <a16:creationId xmlns:a16="http://schemas.microsoft.com/office/drawing/2014/main" id="{12A90842-4F15-498A-8268-0EF9F571A8F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21" name="Rechte verbindingslijn 220">
                    <a:extLst>
                      <a:ext uri="{FF2B5EF4-FFF2-40B4-BE49-F238E27FC236}">
                        <a16:creationId xmlns:a16="http://schemas.microsoft.com/office/drawing/2014/main" id="{562ADE43-8B9A-423A-9A35-273FC3E06B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2" name="Rechte verbindingslijn 221">
                    <a:extLst>
                      <a:ext uri="{FF2B5EF4-FFF2-40B4-BE49-F238E27FC236}">
                        <a16:creationId xmlns:a16="http://schemas.microsoft.com/office/drawing/2014/main" id="{0D167B27-52C6-44C2-A152-4A01E597344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3" name="Rechte verbindingslijn 222">
                    <a:extLst>
                      <a:ext uri="{FF2B5EF4-FFF2-40B4-BE49-F238E27FC236}">
                        <a16:creationId xmlns:a16="http://schemas.microsoft.com/office/drawing/2014/main" id="{E99FB04D-CBBC-4091-B2CC-093815123B6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4" name="Rechte verbindingslijn 223">
                    <a:extLst>
                      <a:ext uri="{FF2B5EF4-FFF2-40B4-BE49-F238E27FC236}">
                        <a16:creationId xmlns:a16="http://schemas.microsoft.com/office/drawing/2014/main" id="{7E048BD0-66EA-4523-8652-00681A3CC4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25" name="Rechte verbindingslijn 224">
                    <a:extLst>
                      <a:ext uri="{FF2B5EF4-FFF2-40B4-BE49-F238E27FC236}">
                        <a16:creationId xmlns:a16="http://schemas.microsoft.com/office/drawing/2014/main" id="{C3F2B392-8134-48F9-A7F9-1471B83BB0A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20" name="Pijl: rechts 219">
                  <a:extLst>
                    <a:ext uri="{FF2B5EF4-FFF2-40B4-BE49-F238E27FC236}">
                      <a16:creationId xmlns:a16="http://schemas.microsoft.com/office/drawing/2014/main" id="{D8F27F2C-8061-422C-A907-F8030F8E1F50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9" name="Groep 188">
                <a:extLst>
                  <a:ext uri="{FF2B5EF4-FFF2-40B4-BE49-F238E27FC236}">
                    <a16:creationId xmlns:a16="http://schemas.microsoft.com/office/drawing/2014/main" id="{03A8C2CC-0600-4475-BC34-ED7BF546887D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12" name="Groep 211">
                  <a:extLst>
                    <a:ext uri="{FF2B5EF4-FFF2-40B4-BE49-F238E27FC236}">
                      <a16:creationId xmlns:a16="http://schemas.microsoft.com/office/drawing/2014/main" id="{64092877-42C2-4618-9161-90280AC1CE9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14" name="Rechte verbindingslijn 213">
                    <a:extLst>
                      <a:ext uri="{FF2B5EF4-FFF2-40B4-BE49-F238E27FC236}">
                        <a16:creationId xmlns:a16="http://schemas.microsoft.com/office/drawing/2014/main" id="{8483DAE1-1886-4BC4-9088-3DE9B797AFF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5" name="Rechte verbindingslijn 214">
                    <a:extLst>
                      <a:ext uri="{FF2B5EF4-FFF2-40B4-BE49-F238E27FC236}">
                        <a16:creationId xmlns:a16="http://schemas.microsoft.com/office/drawing/2014/main" id="{E955D53F-2438-4B0D-B8B7-11AA88CA0AA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6" name="Rechte verbindingslijn 215">
                    <a:extLst>
                      <a:ext uri="{FF2B5EF4-FFF2-40B4-BE49-F238E27FC236}">
                        <a16:creationId xmlns:a16="http://schemas.microsoft.com/office/drawing/2014/main" id="{7766F8C6-3E6F-4FAE-B78B-0F0DA30C36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7" name="Rechte verbindingslijn 216">
                    <a:extLst>
                      <a:ext uri="{FF2B5EF4-FFF2-40B4-BE49-F238E27FC236}">
                        <a16:creationId xmlns:a16="http://schemas.microsoft.com/office/drawing/2014/main" id="{5E7BB909-B2D8-43EC-B48B-A24E7EFF077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8" name="Rechte verbindingslijn 217">
                    <a:extLst>
                      <a:ext uri="{FF2B5EF4-FFF2-40B4-BE49-F238E27FC236}">
                        <a16:creationId xmlns:a16="http://schemas.microsoft.com/office/drawing/2014/main" id="{26BE22C9-7094-434D-8506-F8D423AF59F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13" name="Pijl: rechts 212">
                  <a:extLst>
                    <a:ext uri="{FF2B5EF4-FFF2-40B4-BE49-F238E27FC236}">
                      <a16:creationId xmlns:a16="http://schemas.microsoft.com/office/drawing/2014/main" id="{30AA4977-297E-4676-8889-899C1F55DCD8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90" name="Rechte verbindingslijn 189">
                <a:extLst>
                  <a:ext uri="{FF2B5EF4-FFF2-40B4-BE49-F238E27FC236}">
                    <a16:creationId xmlns:a16="http://schemas.microsoft.com/office/drawing/2014/main" id="{BD318F9B-1BB7-4BC0-9259-51BEA39575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91" name="Rechte verbindingslijn 190">
                <a:extLst>
                  <a:ext uri="{FF2B5EF4-FFF2-40B4-BE49-F238E27FC236}">
                    <a16:creationId xmlns:a16="http://schemas.microsoft.com/office/drawing/2014/main" id="{9277B7ED-A40D-4777-BA67-9922BBE1B95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92" name="Rechthoek 191">
                <a:extLst>
                  <a:ext uri="{FF2B5EF4-FFF2-40B4-BE49-F238E27FC236}">
                    <a16:creationId xmlns:a16="http://schemas.microsoft.com/office/drawing/2014/main" id="{03E51F37-52CE-4641-9D1E-CCBB4882E4D5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93" name="Rechthoek 192">
                <a:extLst>
                  <a:ext uri="{FF2B5EF4-FFF2-40B4-BE49-F238E27FC236}">
                    <a16:creationId xmlns:a16="http://schemas.microsoft.com/office/drawing/2014/main" id="{469C37C5-354B-476B-B29B-12DB10EDEFA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94" name="Groep 193">
                <a:extLst>
                  <a:ext uri="{FF2B5EF4-FFF2-40B4-BE49-F238E27FC236}">
                    <a16:creationId xmlns:a16="http://schemas.microsoft.com/office/drawing/2014/main" id="{F5CD3ED4-9A25-421E-A185-EB03A5644475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04" name="Rechthoek 203">
                  <a:extLst>
                    <a:ext uri="{FF2B5EF4-FFF2-40B4-BE49-F238E27FC236}">
                      <a16:creationId xmlns:a16="http://schemas.microsoft.com/office/drawing/2014/main" id="{750C92B6-740E-456A-8E76-AEAEF2BF8CC4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205" name="Groep 204">
                  <a:extLst>
                    <a:ext uri="{FF2B5EF4-FFF2-40B4-BE49-F238E27FC236}">
                      <a16:creationId xmlns:a16="http://schemas.microsoft.com/office/drawing/2014/main" id="{4D0C9240-6A77-479A-BD99-381691A82377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07" name="Rechte verbindingslijn 206">
                    <a:extLst>
                      <a:ext uri="{FF2B5EF4-FFF2-40B4-BE49-F238E27FC236}">
                        <a16:creationId xmlns:a16="http://schemas.microsoft.com/office/drawing/2014/main" id="{1899CE2F-D92A-491A-962C-31014E3E9E4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8" name="Rechte verbindingslijn 207">
                    <a:extLst>
                      <a:ext uri="{FF2B5EF4-FFF2-40B4-BE49-F238E27FC236}">
                        <a16:creationId xmlns:a16="http://schemas.microsoft.com/office/drawing/2014/main" id="{B76D31F1-F9F7-4560-AC54-03E7A83264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9" name="Rechte verbindingslijn 208">
                    <a:extLst>
                      <a:ext uri="{FF2B5EF4-FFF2-40B4-BE49-F238E27FC236}">
                        <a16:creationId xmlns:a16="http://schemas.microsoft.com/office/drawing/2014/main" id="{BB0A3212-D709-447C-83E4-09D0C36EAD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:a16="http://schemas.microsoft.com/office/drawing/2014/main" id="{EC6404CD-12E4-42E2-965C-2A65FB8F4E7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:a16="http://schemas.microsoft.com/office/drawing/2014/main" id="{48C3A12F-4C0B-4652-8D50-3551A5E1AC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206" name="Pijl: rechts 205">
                  <a:extLst>
                    <a:ext uri="{FF2B5EF4-FFF2-40B4-BE49-F238E27FC236}">
                      <a16:creationId xmlns:a16="http://schemas.microsoft.com/office/drawing/2014/main" id="{0FA6A23C-ADC5-462A-9E46-4F08D5680466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95" name="Groep 194">
                <a:extLst>
                  <a:ext uri="{FF2B5EF4-FFF2-40B4-BE49-F238E27FC236}">
                    <a16:creationId xmlns:a16="http://schemas.microsoft.com/office/drawing/2014/main" id="{199ABEF8-3286-44FD-B354-3E0DB7BDFC58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96" name="Rechthoek 195">
                  <a:extLst>
                    <a:ext uri="{FF2B5EF4-FFF2-40B4-BE49-F238E27FC236}">
                      <a16:creationId xmlns:a16="http://schemas.microsoft.com/office/drawing/2014/main" id="{D08C557C-BE3D-4265-A2DD-E7137AE6AC3C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97" name="Groep 196">
                  <a:extLst>
                    <a:ext uri="{FF2B5EF4-FFF2-40B4-BE49-F238E27FC236}">
                      <a16:creationId xmlns:a16="http://schemas.microsoft.com/office/drawing/2014/main" id="{BEF7485A-49C9-4F0D-B1F7-4EFEA5161DD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99" name="Rechte verbindingslijn 198">
                    <a:extLst>
                      <a:ext uri="{FF2B5EF4-FFF2-40B4-BE49-F238E27FC236}">
                        <a16:creationId xmlns:a16="http://schemas.microsoft.com/office/drawing/2014/main" id="{BF0A12EB-8EAA-47C1-B3E1-9B06FC790D5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0" name="Rechte verbindingslijn 199">
                    <a:extLst>
                      <a:ext uri="{FF2B5EF4-FFF2-40B4-BE49-F238E27FC236}">
                        <a16:creationId xmlns:a16="http://schemas.microsoft.com/office/drawing/2014/main" id="{C3028272-2E4C-4580-B31D-BE410980021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:a16="http://schemas.microsoft.com/office/drawing/2014/main" id="{CC959A85-1B06-4A02-AD06-C795DE8A44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:a16="http://schemas.microsoft.com/office/drawing/2014/main" id="{594BA9F8-F083-43D9-9705-A1A9415ECC7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:a16="http://schemas.microsoft.com/office/drawing/2014/main" id="{2FF68AC1-A118-4B20-9FBF-7BD25608CF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98" name="Pijl: rechts 197">
                  <a:extLst>
                    <a:ext uri="{FF2B5EF4-FFF2-40B4-BE49-F238E27FC236}">
                      <a16:creationId xmlns:a16="http://schemas.microsoft.com/office/drawing/2014/main" id="{94776019-B2D8-412D-936E-AFB8279DF8D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47" name="INFO">
            <a:extLst>
              <a:ext uri="{FF2B5EF4-FFF2-40B4-BE49-F238E27FC236}">
                <a16:creationId xmlns:a16="http://schemas.microsoft.com/office/drawing/2014/main" id="{10750E06-3C52-478F-85A3-EF296A1C628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GRAFIEK</a:t>
            </a:r>
          </a:p>
        </p:txBody>
      </p:sp>
      <p:grpSp>
        <p:nvGrpSpPr>
          <p:cNvPr id="29" name="INSTRUCTIE">
            <a:extLst>
              <a:ext uri="{FF2B5EF4-FFF2-40B4-BE49-F238E27FC236}">
                <a16:creationId xmlns:a16="http://schemas.microsoft.com/office/drawing/2014/main" id="{1C6B7185-65A6-465B-ABA6-7EF3323FD2A0}"/>
              </a:ext>
            </a:extLst>
          </p:cNvPr>
          <p:cNvGrpSpPr/>
          <p:nvPr userDrawn="1"/>
        </p:nvGrpSpPr>
        <p:grpSpPr>
          <a:xfrm>
            <a:off x="12377867" y="1"/>
            <a:ext cx="3693114" cy="6056851"/>
            <a:chOff x="12377867" y="1"/>
            <a:chExt cx="3693114" cy="6056851"/>
          </a:xfrm>
        </p:grpSpPr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919B583C-F76A-4803-BD6B-2B1A4CA7223E}"/>
                </a:ext>
              </a:extLst>
            </p:cNvPr>
            <p:cNvSpPr/>
            <p:nvPr userDrawn="1"/>
          </p:nvSpPr>
          <p:spPr>
            <a:xfrm>
              <a:off x="12377867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:a16="http://schemas.microsoft.com/office/drawing/2014/main" id="{6A830D47-A247-4E3E-A53E-C5B440735F5C}"/>
                </a:ext>
              </a:extLst>
            </p:cNvPr>
            <p:cNvSpPr/>
            <p:nvPr userDrawn="1"/>
          </p:nvSpPr>
          <p:spPr>
            <a:xfrm>
              <a:off x="12560445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53762C40-4D52-4BF7-8C2D-B9A98C13D933}"/>
                </a:ext>
              </a:extLst>
            </p:cNvPr>
            <p:cNvSpPr/>
            <p:nvPr userDrawn="1"/>
          </p:nvSpPr>
          <p:spPr>
            <a:xfrm>
              <a:off x="12844617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3" name="Groep 32">
              <a:extLst>
                <a:ext uri="{FF2B5EF4-FFF2-40B4-BE49-F238E27FC236}">
                  <a16:creationId xmlns:a16="http://schemas.microsoft.com/office/drawing/2014/main" id="{74AAA9D9-DEBB-4078-B890-E95029C3BF07}"/>
                </a:ext>
              </a:extLst>
            </p:cNvPr>
            <p:cNvGrpSpPr/>
            <p:nvPr userDrawn="1"/>
          </p:nvGrpSpPr>
          <p:grpSpPr>
            <a:xfrm>
              <a:off x="12849211" y="4480038"/>
              <a:ext cx="1495189" cy="563933"/>
              <a:chOff x="-3314821" y="3310415"/>
              <a:chExt cx="1495189" cy="563933"/>
            </a:xfrm>
          </p:grpSpPr>
          <p:sp>
            <p:nvSpPr>
              <p:cNvPr id="53" name="Rechthoek 52">
                <a:extLst>
                  <a:ext uri="{FF2B5EF4-FFF2-40B4-BE49-F238E27FC236}">
                    <a16:creationId xmlns:a16="http://schemas.microsoft.com/office/drawing/2014/main" id="{EAF111B8-D259-4E6F-B693-16ADCA940773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170164A2-7DB9-4BF3-8095-89F69FA816E8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C859844A-CB4E-4591-A234-EE24C8BCEBD6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5D4017E0-C2AA-4AF3-AC14-8B814A11EACD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57" name="Vrije vorm: vorm 56">
                <a:extLst>
                  <a:ext uri="{FF2B5EF4-FFF2-40B4-BE49-F238E27FC236}">
                    <a16:creationId xmlns:a16="http://schemas.microsoft.com/office/drawing/2014/main" id="{8C30220B-F0E0-4493-ACC2-F3F992F5E56E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58" name="Groep 57">
                <a:extLst>
                  <a:ext uri="{FF2B5EF4-FFF2-40B4-BE49-F238E27FC236}">
                    <a16:creationId xmlns:a16="http://schemas.microsoft.com/office/drawing/2014/main" id="{C78ABB6F-1D74-4ABF-86B7-1209FD0CF6C9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78" name="Rechthoek 77">
                  <a:extLst>
                    <a:ext uri="{FF2B5EF4-FFF2-40B4-BE49-F238E27FC236}">
                      <a16:creationId xmlns:a16="http://schemas.microsoft.com/office/drawing/2014/main" id="{ABBAD408-907A-4213-A9EC-03728C46B0AA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79" name="Rechthoek 78">
                  <a:extLst>
                    <a:ext uri="{FF2B5EF4-FFF2-40B4-BE49-F238E27FC236}">
                      <a16:creationId xmlns:a16="http://schemas.microsoft.com/office/drawing/2014/main" id="{36B7D80F-67A0-4C76-977D-E3DBADF3D2C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Rechthoek 79">
                  <a:extLst>
                    <a:ext uri="{FF2B5EF4-FFF2-40B4-BE49-F238E27FC236}">
                      <a16:creationId xmlns:a16="http://schemas.microsoft.com/office/drawing/2014/main" id="{010C0E3E-EF0E-4985-9D4C-5A9D3E3519A6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9" name="Groep 58">
                <a:extLst>
                  <a:ext uri="{FF2B5EF4-FFF2-40B4-BE49-F238E27FC236}">
                    <a16:creationId xmlns:a16="http://schemas.microsoft.com/office/drawing/2014/main" id="{3AEA4BFA-377C-4AAF-8E20-D24DF1311E12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60" name="Rechthoek 59">
                  <a:extLst>
                    <a:ext uri="{FF2B5EF4-FFF2-40B4-BE49-F238E27FC236}">
                      <a16:creationId xmlns:a16="http://schemas.microsoft.com/office/drawing/2014/main" id="{8F7E3364-A4C8-40F3-9459-6A060E86396F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1" name="Groep 60">
                  <a:extLst>
                    <a:ext uri="{FF2B5EF4-FFF2-40B4-BE49-F238E27FC236}">
                      <a16:creationId xmlns:a16="http://schemas.microsoft.com/office/drawing/2014/main" id="{A7A8E9D1-6739-4869-B241-4C7C79F02A63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22AA702D-319B-4CE3-B1E9-2797380B43E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F78DF207-DC74-47B2-8F56-F27A2B45B91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3" name="Groep 72">
                    <a:extLst>
                      <a:ext uri="{FF2B5EF4-FFF2-40B4-BE49-F238E27FC236}">
                        <a16:creationId xmlns:a16="http://schemas.microsoft.com/office/drawing/2014/main" id="{FE4F5EEA-4337-4EEA-B0A6-BFEE4476AA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:a16="http://schemas.microsoft.com/office/drawing/2014/main" id="{E3DFEDFB-C8D4-4A64-92E8-56C911D0CDBD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:a16="http://schemas.microsoft.com/office/drawing/2014/main" id="{81A773D7-C68A-45BC-A5E6-EFAA5B859844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:a16="http://schemas.microsoft.com/office/drawing/2014/main" id="{5D858241-8FB0-48DE-92E5-30CC19C329C7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:a16="http://schemas.microsoft.com/office/drawing/2014/main" id="{F620FD6C-C5CE-47FC-B990-4C2583084A25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62" name="Rechte verbindingslijn 61">
                  <a:extLst>
                    <a:ext uri="{FF2B5EF4-FFF2-40B4-BE49-F238E27FC236}">
                      <a16:creationId xmlns:a16="http://schemas.microsoft.com/office/drawing/2014/main" id="{DB44C3C9-CBD1-487B-B573-91F0163EF08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Rechte verbindingslijn 62">
                  <a:extLst>
                    <a:ext uri="{FF2B5EF4-FFF2-40B4-BE49-F238E27FC236}">
                      <a16:creationId xmlns:a16="http://schemas.microsoft.com/office/drawing/2014/main" id="{D7E3632B-483B-4E5D-9534-56EBBAA26BD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Rechte verbindingslijn 63">
                  <a:extLst>
                    <a:ext uri="{FF2B5EF4-FFF2-40B4-BE49-F238E27FC236}">
                      <a16:creationId xmlns:a16="http://schemas.microsoft.com/office/drawing/2014/main" id="{C091814D-DE8F-416D-B14C-1C4A6A52AB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Rechte verbindingslijn 64">
                  <a:extLst>
                    <a:ext uri="{FF2B5EF4-FFF2-40B4-BE49-F238E27FC236}">
                      <a16:creationId xmlns:a16="http://schemas.microsoft.com/office/drawing/2014/main" id="{70D9472A-5016-40BC-BBFA-B51090F8F9A5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hthoek 65">
                  <a:extLst>
                    <a:ext uri="{FF2B5EF4-FFF2-40B4-BE49-F238E27FC236}">
                      <a16:creationId xmlns:a16="http://schemas.microsoft.com/office/drawing/2014/main" id="{52AD6CD0-AA6E-424E-88A8-F2BC7D40F903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67" name="Groep 66">
                  <a:extLst>
                    <a:ext uri="{FF2B5EF4-FFF2-40B4-BE49-F238E27FC236}">
                      <a16:creationId xmlns:a16="http://schemas.microsoft.com/office/drawing/2014/main" id="{EC9B61F8-33FB-4DBF-A1C0-3B6FB6F6E866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D0716E3D-AC98-4756-8222-C0C237D217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69" name="Rechthoek: afgeronde bovenhoeken 68">
                    <a:extLst>
                      <a:ext uri="{FF2B5EF4-FFF2-40B4-BE49-F238E27FC236}">
                        <a16:creationId xmlns:a16="http://schemas.microsoft.com/office/drawing/2014/main" id="{D896423D-D323-4303-99CB-A0E462A6D3D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70" name="Gelijkbenige driehoek 69">
                    <a:extLst>
                      <a:ext uri="{FF2B5EF4-FFF2-40B4-BE49-F238E27FC236}">
                        <a16:creationId xmlns:a16="http://schemas.microsoft.com/office/drawing/2014/main" id="{94D9CEC3-EEBC-4E6B-9AE0-B753913B7E8F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74D6427E-396E-48EC-BFCA-1836485A4AE2}"/>
                </a:ext>
              </a:extLst>
            </p:cNvPr>
            <p:cNvSpPr/>
            <p:nvPr userDrawn="1"/>
          </p:nvSpPr>
          <p:spPr>
            <a:xfrm>
              <a:off x="12377867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2869FF88-4B93-4D54-BF07-2BF02B6A1B6A}"/>
                </a:ext>
              </a:extLst>
            </p:cNvPr>
            <p:cNvSpPr/>
            <p:nvPr userDrawn="1"/>
          </p:nvSpPr>
          <p:spPr>
            <a:xfrm>
              <a:off x="12560445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83F680DC-C40C-4F2D-9E3F-97CB79757378}"/>
                </a:ext>
              </a:extLst>
            </p:cNvPr>
            <p:cNvSpPr/>
            <p:nvPr userDrawn="1"/>
          </p:nvSpPr>
          <p:spPr>
            <a:xfrm>
              <a:off x="12844617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7" name="Ovaal 36">
              <a:extLst>
                <a:ext uri="{FF2B5EF4-FFF2-40B4-BE49-F238E27FC236}">
                  <a16:creationId xmlns:a16="http://schemas.microsoft.com/office/drawing/2014/main" id="{727CBA97-5DF9-4A4B-A9E8-D7EB68695382}"/>
                </a:ext>
              </a:extLst>
            </p:cNvPr>
            <p:cNvSpPr/>
            <p:nvPr userDrawn="1"/>
          </p:nvSpPr>
          <p:spPr>
            <a:xfrm>
              <a:off x="12560445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Rechthoek 37">
              <a:extLst>
                <a:ext uri="{FF2B5EF4-FFF2-40B4-BE49-F238E27FC236}">
                  <a16:creationId xmlns:a16="http://schemas.microsoft.com/office/drawing/2014/main" id="{0AD8EE7A-1751-41C5-9909-FC5B1F92BA8C}"/>
                </a:ext>
              </a:extLst>
            </p:cNvPr>
            <p:cNvSpPr/>
            <p:nvPr userDrawn="1"/>
          </p:nvSpPr>
          <p:spPr>
            <a:xfrm>
              <a:off x="12844617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39" name="Groep 38">
              <a:extLst>
                <a:ext uri="{FF2B5EF4-FFF2-40B4-BE49-F238E27FC236}">
                  <a16:creationId xmlns:a16="http://schemas.microsoft.com/office/drawing/2014/main" id="{DD735247-A3AF-44CD-BC27-7C502F9525C9}"/>
                </a:ext>
              </a:extLst>
            </p:cNvPr>
            <p:cNvGrpSpPr/>
            <p:nvPr userDrawn="1"/>
          </p:nvGrpSpPr>
          <p:grpSpPr>
            <a:xfrm>
              <a:off x="12852713" y="2164285"/>
              <a:ext cx="825500" cy="209550"/>
              <a:chOff x="13504624" y="2482850"/>
              <a:chExt cx="825500" cy="209550"/>
            </a:xfrm>
          </p:grpSpPr>
          <p:sp>
            <p:nvSpPr>
              <p:cNvPr id="50" name="Rechthoek 49">
                <a:extLst>
                  <a:ext uri="{FF2B5EF4-FFF2-40B4-BE49-F238E27FC236}">
                    <a16:creationId xmlns:a16="http://schemas.microsoft.com/office/drawing/2014/main" id="{8511836D-6815-4202-9568-2E1B8686F34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51" name="Rechte verbindingslijn 50">
                <a:extLst>
                  <a:ext uri="{FF2B5EF4-FFF2-40B4-BE49-F238E27FC236}">
                    <a16:creationId xmlns:a16="http://schemas.microsoft.com/office/drawing/2014/main" id="{C66889A9-B35B-4C4F-9DE3-BE1F60E7AF9E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52" name="Gelijkbenige driehoek 51">
                <a:extLst>
                  <a:ext uri="{FF2B5EF4-FFF2-40B4-BE49-F238E27FC236}">
                    <a16:creationId xmlns:a16="http://schemas.microsoft.com/office/drawing/2014/main" id="{FD600DC1-CFB1-487B-81D5-5CDE2B7EB834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ep 39">
              <a:extLst>
                <a:ext uri="{FF2B5EF4-FFF2-40B4-BE49-F238E27FC236}">
                  <a16:creationId xmlns:a16="http://schemas.microsoft.com/office/drawing/2014/main" id="{C9063709-F51A-48D8-B8C0-C67B16E3B508}"/>
                </a:ext>
              </a:extLst>
            </p:cNvPr>
            <p:cNvGrpSpPr/>
            <p:nvPr userDrawn="1"/>
          </p:nvGrpSpPr>
          <p:grpSpPr>
            <a:xfrm>
              <a:off x="12847433" y="1232480"/>
              <a:ext cx="289372" cy="314992"/>
              <a:chOff x="7322769" y="-310267"/>
              <a:chExt cx="289372" cy="314992"/>
            </a:xfrm>
          </p:grpSpPr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2AD08A32-4F7E-411B-8093-F776128D3D11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hthoek 47">
                <a:extLst>
                  <a:ext uri="{FF2B5EF4-FFF2-40B4-BE49-F238E27FC236}">
                    <a16:creationId xmlns:a16="http://schemas.microsoft.com/office/drawing/2014/main" id="{53F9CC9F-D48B-46A7-8F20-92E8AA57BB45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hthoek 48">
                <a:extLst>
                  <a:ext uri="{FF2B5EF4-FFF2-40B4-BE49-F238E27FC236}">
                    <a16:creationId xmlns:a16="http://schemas.microsoft.com/office/drawing/2014/main" id="{04ABF43A-722C-4AD3-ABBD-C2676CAB9E49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F171B0C7-1ACF-42F1-9511-E383EF8BB577}"/>
                </a:ext>
              </a:extLst>
            </p:cNvPr>
            <p:cNvSpPr/>
            <p:nvPr userDrawn="1"/>
          </p:nvSpPr>
          <p:spPr>
            <a:xfrm>
              <a:off x="12560445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D0E23D6D-7369-4E90-9858-5C19080DA153}"/>
                </a:ext>
              </a:extLst>
            </p:cNvPr>
            <p:cNvSpPr/>
            <p:nvPr userDrawn="1"/>
          </p:nvSpPr>
          <p:spPr>
            <a:xfrm>
              <a:off x="12844617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7CE69822-8465-4975-B170-92CCDA3C1BBD}"/>
                </a:ext>
              </a:extLst>
            </p:cNvPr>
            <p:cNvSpPr/>
            <p:nvPr userDrawn="1"/>
          </p:nvSpPr>
          <p:spPr>
            <a:xfrm>
              <a:off x="1237786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44" name="ICOON_info">
              <a:extLst>
                <a:ext uri="{FF2B5EF4-FFF2-40B4-BE49-F238E27FC236}">
                  <a16:creationId xmlns:a16="http://schemas.microsoft.com/office/drawing/2014/main" id="{05B790E0-6E36-4FB5-A0C4-19A169B3AD4F}"/>
                </a:ext>
              </a:extLst>
            </p:cNvPr>
            <p:cNvGrpSpPr/>
            <p:nvPr userDrawn="1"/>
          </p:nvGrpSpPr>
          <p:grpSpPr>
            <a:xfrm>
              <a:off x="15787296" y="5092834"/>
              <a:ext cx="283685" cy="283685"/>
              <a:chOff x="-510741" y="5913713"/>
              <a:chExt cx="267555" cy="267555"/>
            </a:xfrm>
          </p:grpSpPr>
          <p:sp>
            <p:nvSpPr>
              <p:cNvPr id="45" name="Ovaal 44">
                <a:extLst>
                  <a:ext uri="{FF2B5EF4-FFF2-40B4-BE49-F238E27FC236}">
                    <a16:creationId xmlns:a16="http://schemas.microsoft.com/office/drawing/2014/main" id="{B46BF035-D048-48D6-A333-2174497CE07E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Graphic 163" descr="Informatie">
                <a:extLst>
                  <a:ext uri="{FF2B5EF4-FFF2-40B4-BE49-F238E27FC236}">
                    <a16:creationId xmlns:a16="http://schemas.microsoft.com/office/drawing/2014/main" id="{8D412A49-7756-47FD-A0EC-29C3CA663426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48" name="INSTRUCTIE">
            <a:extLst>
              <a:ext uri="{FF2B5EF4-FFF2-40B4-BE49-F238E27FC236}">
                <a16:creationId xmlns:a16="http://schemas.microsoft.com/office/drawing/2014/main" id="{DB0B8497-028E-4A2E-AE71-B58509DC1CB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2CDE2749-A1C3-4087-A6A3-F22C7BBF59E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51" name="Ovaal 150">
              <a:extLst>
                <a:ext uri="{FF2B5EF4-FFF2-40B4-BE49-F238E27FC236}">
                  <a16:creationId xmlns:a16="http://schemas.microsoft.com/office/drawing/2014/main" id="{BD12B490-5D67-4595-806B-46267A0128EA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52" name="Rechthoek 151">
              <a:extLst>
                <a:ext uri="{FF2B5EF4-FFF2-40B4-BE49-F238E27FC236}">
                  <a16:creationId xmlns:a16="http://schemas.microsoft.com/office/drawing/2014/main" id="{4EF2C4D2-BBA6-4B5F-BD0F-96B9A7991ECD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:a16="http://schemas.microsoft.com/office/drawing/2014/main" id="{7A3132F6-A1FB-45CD-9B7B-E67A3B06C398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:a16="http://schemas.microsoft.com/office/drawing/2014/main" id="{0E934911-826E-4F5E-90D4-FA09F4FFCEEE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55" name="Groep 154">
              <a:extLst>
                <a:ext uri="{FF2B5EF4-FFF2-40B4-BE49-F238E27FC236}">
                  <a16:creationId xmlns:a16="http://schemas.microsoft.com/office/drawing/2014/main" id="{5CF53960-5FB6-4967-B515-C88E4F3D7968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56" name="Groep 155">
                <a:extLst>
                  <a:ext uri="{FF2B5EF4-FFF2-40B4-BE49-F238E27FC236}">
                    <a16:creationId xmlns:a16="http://schemas.microsoft.com/office/drawing/2014/main" id="{66941E63-105E-4EA9-A3E5-78F6CAE0B6E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58" name="Rechthoek met één afgeknipte en afgeronde hoek 47">
                  <a:extLst>
                    <a:ext uri="{FF2B5EF4-FFF2-40B4-BE49-F238E27FC236}">
                      <a16:creationId xmlns:a16="http://schemas.microsoft.com/office/drawing/2014/main" id="{BD4EBD04-A325-4C43-88F0-8C0B5D1EE8C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Rechthoekige driehoek 158">
                  <a:extLst>
                    <a:ext uri="{FF2B5EF4-FFF2-40B4-BE49-F238E27FC236}">
                      <a16:creationId xmlns:a16="http://schemas.microsoft.com/office/drawing/2014/main" id="{68AEE707-5E09-43F0-B8F1-E5331A1D26A0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0" name="Rechthoek 159">
                  <a:extLst>
                    <a:ext uri="{FF2B5EF4-FFF2-40B4-BE49-F238E27FC236}">
                      <a16:creationId xmlns:a16="http://schemas.microsoft.com/office/drawing/2014/main" id="{669D65E2-7E28-4F56-94D4-FE72E58D1148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61D1349E-FA54-49C6-ABDD-06F297085F9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8E49B574-CA4D-4ADE-998C-E1CAB3B7A8C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9" name="HAAK LIJN">
            <a:extLst>
              <a:ext uri="{FF2B5EF4-FFF2-40B4-BE49-F238E27FC236}">
                <a16:creationId xmlns:a16="http://schemas.microsoft.com/office/drawing/2014/main" id="{BDC1235F-D860-4BB6-9D5F-15C34AEC5A7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D0A06061-6012-4A17-9429-FE71621922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11D5A049-BF20-43CC-9506-3BA5E1DE6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2" name="LIJN">
              <a:extLst>
                <a:ext uri="{FF2B5EF4-FFF2-40B4-BE49-F238E27FC236}">
                  <a16:creationId xmlns:a16="http://schemas.microsoft.com/office/drawing/2014/main" id="{1F394649-9117-4BD6-A7EC-6BD0BD302E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jdelijke aanduiding voor grafiek 12">
            <a:extLst>
              <a:ext uri="{FF2B5EF4-FFF2-40B4-BE49-F238E27FC236}">
                <a16:creationId xmlns:a16="http://schemas.microsoft.com/office/drawing/2014/main" id="{1204C21B-610C-4232-9114-8B652A378043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6349441" y="1856127"/>
            <a:ext cx="5254899" cy="44388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grafiek in te voegen.</a:t>
            </a:r>
          </a:p>
        </p:txBody>
      </p:sp>
      <p:sp>
        <p:nvSpPr>
          <p:cNvPr id="13" name="Tijdelijke aanduiding voor verticale tekst 2">
            <a:extLst>
              <a:ext uri="{FF2B5EF4-FFF2-40B4-BE49-F238E27FC236}">
                <a16:creationId xmlns:a16="http://schemas.microsoft.com/office/drawing/2014/main" id="{0982AE5E-692F-4CEB-971A-47A6024D73E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4" y="1856128"/>
            <a:ext cx="5269596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149" name="Logo">
            <a:extLst>
              <a:ext uri="{FF2B5EF4-FFF2-40B4-BE49-F238E27FC236}">
                <a16:creationId xmlns:a16="http://schemas.microsoft.com/office/drawing/2014/main" id="{14A480CF-8312-41EF-9D7D-E426A1BBA759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E36650D5-D35B-4A05-8738-5E41FB834A9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0C677E30-10AA-4FF6-A582-79C8DAF8194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35A7389F-68D4-4B8C-B313-BD67376B30F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F73EDDC4-60D3-492A-BA8E-95D2C63DC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A3F9B-8AC6-4899-9338-4B4C358041D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248027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NFO">
            <a:extLst>
              <a:ext uri="{FF2B5EF4-FFF2-40B4-BE49-F238E27FC236}">
                <a16:creationId xmlns:a16="http://schemas.microsoft.com/office/drawing/2014/main" id="{BB8F6390-EE72-42C8-A3A9-011C3620D453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GRAFIEK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50AA035D-FD9F-46D5-A5EE-A6A87BBC82D5}"/>
              </a:ext>
            </a:extLst>
          </p:cNvPr>
          <p:cNvGrpSpPr/>
          <p:nvPr userDrawn="1"/>
        </p:nvGrpSpPr>
        <p:grpSpPr>
          <a:xfrm>
            <a:off x="-3786437" y="1"/>
            <a:ext cx="3693386" cy="6056851"/>
            <a:chOff x="-3786437" y="1"/>
            <a:chExt cx="3693386" cy="6056851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47234D6-8C9F-4FAF-9594-2ECF72BF8A88}"/>
                </a:ext>
              </a:extLst>
            </p:cNvPr>
            <p:cNvSpPr/>
            <p:nvPr userDrawn="1"/>
          </p:nvSpPr>
          <p:spPr>
            <a:xfrm>
              <a:off x="-3786165" y="3575647"/>
              <a:ext cx="3593091" cy="175260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data bewerken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A55AC475-7963-4649-8AD5-04A5F6A7FBE5}"/>
                </a:ext>
              </a:extLst>
            </p:cNvPr>
            <p:cNvSpPr/>
            <p:nvPr userDrawn="1"/>
          </p:nvSpPr>
          <p:spPr>
            <a:xfrm>
              <a:off x="-3603587" y="4040245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FF80B329-871D-4877-9A87-B79A5218AF80}"/>
                </a:ext>
              </a:extLst>
            </p:cNvPr>
            <p:cNvSpPr/>
            <p:nvPr userDrawn="1"/>
          </p:nvSpPr>
          <p:spPr>
            <a:xfrm>
              <a:off x="-3319415" y="4040246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met de rechter muisknop op de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kies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‘Gegevens bewerken’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7B5B5724-CF52-4191-9AB4-6EB9E1145AC6}"/>
                </a:ext>
              </a:extLst>
            </p:cNvPr>
            <p:cNvGrpSpPr/>
            <p:nvPr userDrawn="1"/>
          </p:nvGrpSpPr>
          <p:grpSpPr>
            <a:xfrm>
              <a:off x="-3314821" y="4480038"/>
              <a:ext cx="1495189" cy="563933"/>
              <a:chOff x="-3314821" y="3310415"/>
              <a:chExt cx="1495189" cy="563933"/>
            </a:xfrm>
          </p:grpSpPr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D2B29BE8-886E-4586-9008-1A43A49456A5}"/>
                  </a:ext>
                </a:extLst>
              </p:cNvPr>
              <p:cNvSpPr/>
              <p:nvPr userDrawn="1"/>
            </p:nvSpPr>
            <p:spPr>
              <a:xfrm>
                <a:off x="-3314821" y="3310415"/>
                <a:ext cx="1403797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:a16="http://schemas.microsoft.com/office/drawing/2014/main" id="{EA1809EF-C272-4F89-B244-C94D702E3F33}"/>
                  </a:ext>
                </a:extLst>
              </p:cNvPr>
              <p:cNvSpPr/>
              <p:nvPr userDrawn="1"/>
            </p:nvSpPr>
            <p:spPr>
              <a:xfrm>
                <a:off x="-3304719" y="3564140"/>
                <a:ext cx="13878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3900B051-68D1-460A-9486-DD50375BEAFD}"/>
                  </a:ext>
                </a:extLst>
              </p:cNvPr>
              <p:cNvSpPr txBox="1"/>
              <p:nvPr userDrawn="1"/>
            </p:nvSpPr>
            <p:spPr>
              <a:xfrm>
                <a:off x="-3122115" y="3369117"/>
                <a:ext cx="1258624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Grafiektype wijzigen</a:t>
                </a: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4D34D8-E06F-48B0-82B2-528FE87C7E06}"/>
                  </a:ext>
                </a:extLst>
              </p:cNvPr>
              <p:cNvSpPr txBox="1"/>
              <p:nvPr userDrawn="1"/>
            </p:nvSpPr>
            <p:spPr>
              <a:xfrm>
                <a:off x="-3115840" y="3624236"/>
                <a:ext cx="1296208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Gegevens bewerken</a:t>
                </a:r>
              </a:p>
            </p:txBody>
          </p:sp>
          <p:sp>
            <p:nvSpPr>
              <p:cNvPr id="46" name="Vrije vorm: vorm 45">
                <a:extLst>
                  <a:ext uri="{FF2B5EF4-FFF2-40B4-BE49-F238E27FC236}">
                    <a16:creationId xmlns:a16="http://schemas.microsoft.com/office/drawing/2014/main" id="{F0C839A0-9258-4008-BA34-95CCD8792D02}"/>
                  </a:ext>
                </a:extLst>
              </p:cNvPr>
              <p:cNvSpPr/>
              <p:nvPr userDrawn="1"/>
            </p:nvSpPr>
            <p:spPr>
              <a:xfrm>
                <a:off x="-1959834" y="3694348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96635B76-67AA-4E1C-84D2-3EF71A5D5378}"/>
                  </a:ext>
                </a:extLst>
              </p:cNvPr>
              <p:cNvGrpSpPr/>
              <p:nvPr userDrawn="1"/>
            </p:nvGrpSpPr>
            <p:grpSpPr>
              <a:xfrm>
                <a:off x="-3261976" y="3361742"/>
                <a:ext cx="139861" cy="152244"/>
                <a:chOff x="12574450" y="6053892"/>
                <a:chExt cx="169232" cy="184215"/>
              </a:xfrm>
            </p:grpSpPr>
            <p:sp>
              <p:nvSpPr>
                <p:cNvPr id="67" name="Rechthoek 66">
                  <a:extLst>
                    <a:ext uri="{FF2B5EF4-FFF2-40B4-BE49-F238E27FC236}">
                      <a16:creationId xmlns:a16="http://schemas.microsoft.com/office/drawing/2014/main" id="{907B816C-0BAF-47F4-BA88-9563EBAD2B82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8" name="Rechthoek 67">
                  <a:extLst>
                    <a:ext uri="{FF2B5EF4-FFF2-40B4-BE49-F238E27FC236}">
                      <a16:creationId xmlns:a16="http://schemas.microsoft.com/office/drawing/2014/main" id="{5C9AFF9E-E440-45F4-95C0-98638CB6B0B2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9" name="Rechthoek 68">
                  <a:extLst>
                    <a:ext uri="{FF2B5EF4-FFF2-40B4-BE49-F238E27FC236}">
                      <a16:creationId xmlns:a16="http://schemas.microsoft.com/office/drawing/2014/main" id="{E08695CA-9373-42F4-85C6-0A7AB8B2ECF2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8" name="Groep 47">
                <a:extLst>
                  <a:ext uri="{FF2B5EF4-FFF2-40B4-BE49-F238E27FC236}">
                    <a16:creationId xmlns:a16="http://schemas.microsoft.com/office/drawing/2014/main" id="{CB4E2369-0C56-4C36-AC0B-91649BD787D5}"/>
                  </a:ext>
                </a:extLst>
              </p:cNvPr>
              <p:cNvGrpSpPr/>
              <p:nvPr userDrawn="1"/>
            </p:nvGrpSpPr>
            <p:grpSpPr>
              <a:xfrm>
                <a:off x="-3261070" y="3635199"/>
                <a:ext cx="168905" cy="104490"/>
                <a:chOff x="-3261070" y="3620931"/>
                <a:chExt cx="193920" cy="119965"/>
              </a:xfrm>
            </p:grpSpPr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530B41F1-A79B-4690-8162-594404E781F5}"/>
                    </a:ext>
                  </a:extLst>
                </p:cNvPr>
                <p:cNvSpPr/>
                <p:nvPr userDrawn="1"/>
              </p:nvSpPr>
              <p:spPr>
                <a:xfrm>
                  <a:off x="-3261070" y="3643881"/>
                  <a:ext cx="142985" cy="952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0" name="Groep 49">
                  <a:extLst>
                    <a:ext uri="{FF2B5EF4-FFF2-40B4-BE49-F238E27FC236}">
                      <a16:creationId xmlns:a16="http://schemas.microsoft.com/office/drawing/2014/main" id="{986D5B3B-E4C3-42B0-8192-DDA7AB2A6590}"/>
                    </a:ext>
                  </a:extLst>
                </p:cNvPr>
                <p:cNvGrpSpPr/>
                <p:nvPr userDrawn="1"/>
              </p:nvGrpSpPr>
              <p:grpSpPr>
                <a:xfrm>
                  <a:off x="-3261070" y="3622063"/>
                  <a:ext cx="141113" cy="117345"/>
                  <a:chOff x="1094874" y="-878306"/>
                  <a:chExt cx="867364" cy="613611"/>
                </a:xfrm>
              </p:grpSpPr>
              <p:cxnSp>
                <p:nvCxnSpPr>
                  <p:cNvPr id="60" name="Rechte verbindingslijn 59">
                    <a:extLst>
                      <a:ext uri="{FF2B5EF4-FFF2-40B4-BE49-F238E27FC236}">
                        <a16:creationId xmlns:a16="http://schemas.microsoft.com/office/drawing/2014/main" id="{6416E375-2349-4059-9BB0-775A6D9345C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094874" y="-878305"/>
                    <a:ext cx="0" cy="613610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Rechte verbindingslijn 60">
                    <a:extLst>
                      <a:ext uri="{FF2B5EF4-FFF2-40B4-BE49-F238E27FC236}">
                        <a16:creationId xmlns:a16="http://schemas.microsoft.com/office/drawing/2014/main" id="{08C288C5-13DD-40B4-96A0-9FECBB70F49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1962238" y="-878306"/>
                    <a:ext cx="0" cy="613611"/>
                  </a:xfrm>
                  <a:prstGeom prst="line">
                    <a:avLst/>
                  </a:prstGeom>
                  <a:ln>
                    <a:solidFill>
                      <a:srgbClr val="81818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2" name="Groep 61">
                    <a:extLst>
                      <a:ext uri="{FF2B5EF4-FFF2-40B4-BE49-F238E27FC236}">
                        <a16:creationId xmlns:a16="http://schemas.microsoft.com/office/drawing/2014/main" id="{6D824B31-E890-42E8-B5B1-ED0E4D7EB17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0535" y="-878306"/>
                    <a:ext cx="526983" cy="613611"/>
                    <a:chOff x="1270535" y="-745959"/>
                    <a:chExt cx="526983" cy="481264"/>
                  </a:xfrm>
                </p:grpSpPr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13757C55-D8C3-425C-91D9-9007DE8E76D9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446196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0E3B7F3-802C-4421-8966-7974FB220A88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270535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:a16="http://schemas.microsoft.com/office/drawing/2014/main" id="{48F97AEB-ACAA-4564-B139-7903A3A8B93F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621857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:a16="http://schemas.microsoft.com/office/drawing/2014/main" id="{AEE44935-D7C8-42B0-AE5C-DF1B7851F6F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>
                      <a:off x="1797518" y="-745959"/>
                      <a:ext cx="0" cy="481264"/>
                    </a:xfrm>
                    <a:prstGeom prst="line">
                      <a:avLst/>
                    </a:prstGeom>
                    <a:ln w="3175">
                      <a:solidFill>
                        <a:srgbClr val="81818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AF545DDF-3B57-4D7F-8DCA-1330B4679F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0471" y="3739408"/>
                  <a:ext cx="143329" cy="0"/>
                </a:xfrm>
                <a:prstGeom prst="line">
                  <a:avLst/>
                </a:prstGeom>
                <a:ln w="6350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51">
                  <a:extLst>
                    <a:ext uri="{FF2B5EF4-FFF2-40B4-BE49-F238E27FC236}">
                      <a16:creationId xmlns:a16="http://schemas.microsoft.com/office/drawing/2014/main" id="{00DEA801-FD6D-42C7-955D-BB62A212F36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713352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3550F4EE-441F-46BC-9617-A3BC0442A58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89677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chte verbindingslijn 53">
                  <a:extLst>
                    <a:ext uri="{FF2B5EF4-FFF2-40B4-BE49-F238E27FC236}">
                      <a16:creationId xmlns:a16="http://schemas.microsoft.com/office/drawing/2014/main" id="{0507033A-E7DF-4711-B4F8-4D923F76680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flipH="1">
                  <a:off x="-3261070" y="3663621"/>
                  <a:ext cx="142893" cy="0"/>
                </a:xfrm>
                <a:prstGeom prst="line">
                  <a:avLst/>
                </a:prstGeom>
                <a:ln w="3175">
                  <a:solidFill>
                    <a:srgbClr val="81818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Rechthoek 54">
                  <a:extLst>
                    <a:ext uri="{FF2B5EF4-FFF2-40B4-BE49-F238E27FC236}">
                      <a16:creationId xmlns:a16="http://schemas.microsoft.com/office/drawing/2014/main" id="{2318D152-B5D2-4B5E-9D72-4B4DA5FB91D0}"/>
                    </a:ext>
                  </a:extLst>
                </p:cNvPr>
                <p:cNvSpPr/>
                <p:nvPr userDrawn="1"/>
              </p:nvSpPr>
              <p:spPr>
                <a:xfrm>
                  <a:off x="-3261070" y="3620931"/>
                  <a:ext cx="142893" cy="24910"/>
                </a:xfrm>
                <a:prstGeom prst="rect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:a16="http://schemas.microsoft.com/office/drawing/2014/main" id="{F0B528F9-0B2B-475A-AAF3-8700204086D6}"/>
                    </a:ext>
                  </a:extLst>
                </p:cNvPr>
                <p:cNvGrpSpPr/>
                <p:nvPr userDrawn="1"/>
              </p:nvGrpSpPr>
              <p:grpSpPr>
                <a:xfrm rot="2700000">
                  <a:off x="-3158000" y="3650045"/>
                  <a:ext cx="34350" cy="147351"/>
                  <a:chOff x="3148392" y="-836646"/>
                  <a:chExt cx="132124" cy="596095"/>
                </a:xfrm>
                <a:solidFill>
                  <a:srgbClr val="3399FF"/>
                </a:solidFill>
              </p:grpSpPr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01DE763E-9775-48BA-BA19-2EDC4A2755E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632" y="-725510"/>
                    <a:ext cx="131884" cy="281356"/>
                  </a:xfrm>
                  <a:prstGeom prst="rect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8" name="Rechthoek: afgeronde bovenhoeken 57">
                    <a:extLst>
                      <a:ext uri="{FF2B5EF4-FFF2-40B4-BE49-F238E27FC236}">
                        <a16:creationId xmlns:a16="http://schemas.microsoft.com/office/drawing/2014/main" id="{DE6D02CB-1F36-4724-AFF7-07CAD0F8768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148556" y="-836646"/>
                    <a:ext cx="131882" cy="8761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9" name="Gelijkbenige driehoek 58">
                    <a:extLst>
                      <a:ext uri="{FF2B5EF4-FFF2-40B4-BE49-F238E27FC236}">
                        <a16:creationId xmlns:a16="http://schemas.microsoft.com/office/drawing/2014/main" id="{52868649-549A-489F-B049-CCFFA8983D1E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148392" y="-420304"/>
                    <a:ext cx="131887" cy="179753"/>
                  </a:xfrm>
                  <a:prstGeom prst="triangle">
                    <a:avLst/>
                  </a:pr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 sz="240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CAA0130-1E1D-41BB-B2FD-9A9B2B2DD14A}"/>
                </a:ext>
              </a:extLst>
            </p:cNvPr>
            <p:cNvSpPr/>
            <p:nvPr userDrawn="1"/>
          </p:nvSpPr>
          <p:spPr>
            <a:xfrm>
              <a:off x="-3786165" y="1"/>
              <a:ext cx="3593091" cy="339405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Grafiek invoegen/opmaken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7DA9A3F5-D7D1-442B-B2A4-07A03D8887B4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732E1697-4516-4168-B5E2-7C4C46F61244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Wanneer nodig, verwijder de bestaande grafiek d.m.v.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‘Backspace toets’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 Klik op het pictogram om een nieuwe grafiek in te voegen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(zie onderstaand voorbeeld)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AEFC74EA-A5B0-4DE9-9F45-14077A4D0D7A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86B9AB78-3E17-4E6F-AFDB-BF00A46B308F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de gewenste grafiek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en klik op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93AFB288-E79A-4E90-9961-B192A42FBAB7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9" name="Rechthoek 38">
                <a:extLst>
                  <a:ext uri="{FF2B5EF4-FFF2-40B4-BE49-F238E27FC236}">
                    <a16:creationId xmlns:a16="http://schemas.microsoft.com/office/drawing/2014/main" id="{C6074ED0-6E2B-45D5-8E98-CF4D2420607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9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Invoegen</a:t>
                </a:r>
              </a:p>
            </p:txBody>
          </p:sp>
          <p:cxnSp>
            <p:nvCxnSpPr>
              <p:cNvPr id="40" name="Rechte verbindingslijn 39">
                <a:extLst>
                  <a:ext uri="{FF2B5EF4-FFF2-40B4-BE49-F238E27FC236}">
                    <a16:creationId xmlns:a16="http://schemas.microsoft.com/office/drawing/2014/main" id="{A557CCA0-0DB9-48C4-AEB3-970AD676F126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1" name="Gelijkbenige driehoek 40">
                <a:extLst>
                  <a:ext uri="{FF2B5EF4-FFF2-40B4-BE49-F238E27FC236}">
                    <a16:creationId xmlns:a16="http://schemas.microsoft.com/office/drawing/2014/main" id="{D460F4BC-A067-4520-8D0D-C6315DBCEB2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ep 28">
              <a:extLst>
                <a:ext uri="{FF2B5EF4-FFF2-40B4-BE49-F238E27FC236}">
                  <a16:creationId xmlns:a16="http://schemas.microsoft.com/office/drawing/2014/main" id="{6E20E45B-CB2D-4728-B144-A70E2C0663A7}"/>
                </a:ext>
              </a:extLst>
            </p:cNvPr>
            <p:cNvGrpSpPr/>
            <p:nvPr userDrawn="1"/>
          </p:nvGrpSpPr>
          <p:grpSpPr>
            <a:xfrm>
              <a:off x="-3316599" y="1232480"/>
              <a:ext cx="289372" cy="314992"/>
              <a:chOff x="7322769" y="-310267"/>
              <a:chExt cx="289372" cy="314992"/>
            </a:xfrm>
          </p:grpSpPr>
          <p:sp>
            <p:nvSpPr>
              <p:cNvPr id="36" name="Rechthoek 35">
                <a:extLst>
                  <a:ext uri="{FF2B5EF4-FFF2-40B4-BE49-F238E27FC236}">
                    <a16:creationId xmlns:a16="http://schemas.microsoft.com/office/drawing/2014/main" id="{F7138692-AB41-4DBB-BD71-F10E0086B4B5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hthoek 36">
                <a:extLst>
                  <a:ext uri="{FF2B5EF4-FFF2-40B4-BE49-F238E27FC236}">
                    <a16:creationId xmlns:a16="http://schemas.microsoft.com/office/drawing/2014/main" id="{6B7BAA81-3B33-4184-9FB6-888D516234F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hthoek 37">
                <a:extLst>
                  <a:ext uri="{FF2B5EF4-FFF2-40B4-BE49-F238E27FC236}">
                    <a16:creationId xmlns:a16="http://schemas.microsoft.com/office/drawing/2014/main" id="{842A4DD1-0918-4222-A281-B7FB27C9D42E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24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Ovaal 29">
              <a:extLst>
                <a:ext uri="{FF2B5EF4-FFF2-40B4-BE49-F238E27FC236}">
                  <a16:creationId xmlns:a16="http://schemas.microsoft.com/office/drawing/2014/main" id="{67A280D8-8A31-4349-BDE0-F07B94CFE994}"/>
                </a:ext>
              </a:extLst>
            </p:cNvPr>
            <p:cNvSpPr/>
            <p:nvPr userDrawn="1"/>
          </p:nvSpPr>
          <p:spPr>
            <a:xfrm>
              <a:off x="-3603587" y="255560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A6B58761-A244-4E41-8412-6D61D4210FF7}"/>
                </a:ext>
              </a:extLst>
            </p:cNvPr>
            <p:cNvSpPr/>
            <p:nvPr userDrawn="1"/>
          </p:nvSpPr>
          <p:spPr>
            <a:xfrm>
              <a:off x="-3319415" y="2555609"/>
              <a:ext cx="2944682" cy="65393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Verander de opmaak van de grafiek door onderdelen van de grafiek aan te klikken en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‘Hulpmiddelen van grafieken - Opmaak’ 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te gaan. </a:t>
              </a:r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2B542BD3-2F0D-4D93-9EB5-0348046799F2}"/>
                </a:ext>
              </a:extLst>
            </p:cNvPr>
            <p:cNvSpPr/>
            <p:nvPr userDrawn="1"/>
          </p:nvSpPr>
          <p:spPr>
            <a:xfrm>
              <a:off x="-3786437" y="5228852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33" name="ICOON_info">
              <a:extLst>
                <a:ext uri="{FF2B5EF4-FFF2-40B4-BE49-F238E27FC236}">
                  <a16:creationId xmlns:a16="http://schemas.microsoft.com/office/drawing/2014/main" id="{8516FEDA-BE98-4E11-9218-E69CA9CE3EB3}"/>
                </a:ext>
              </a:extLst>
            </p:cNvPr>
            <p:cNvGrpSpPr/>
            <p:nvPr userDrawn="1"/>
          </p:nvGrpSpPr>
          <p:grpSpPr>
            <a:xfrm>
              <a:off x="-376736" y="5092834"/>
              <a:ext cx="283685" cy="283685"/>
              <a:chOff x="-510741" y="5913713"/>
              <a:chExt cx="267555" cy="267555"/>
            </a:xfrm>
          </p:grpSpPr>
          <p:sp>
            <p:nvSpPr>
              <p:cNvPr id="34" name="Ovaal 33">
                <a:extLst>
                  <a:ext uri="{FF2B5EF4-FFF2-40B4-BE49-F238E27FC236}">
                    <a16:creationId xmlns:a16="http://schemas.microsoft.com/office/drawing/2014/main" id="{46830456-8AD3-4686-8401-9AF7D876D2B1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Graphic 163" descr="Informatie">
                <a:extLst>
                  <a:ext uri="{FF2B5EF4-FFF2-40B4-BE49-F238E27FC236}">
                    <a16:creationId xmlns:a16="http://schemas.microsoft.com/office/drawing/2014/main" id="{6CD83841-AC23-4F9C-B65F-0B25F70BA94F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72" name="INSTRUCTIE">
            <a:extLst>
              <a:ext uri="{FF2B5EF4-FFF2-40B4-BE49-F238E27FC236}">
                <a16:creationId xmlns:a16="http://schemas.microsoft.com/office/drawing/2014/main" id="{C2E5BB01-F706-4297-AF0C-0068DAF5B21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73" name="Rechthoek 72">
              <a:extLst>
                <a:ext uri="{FF2B5EF4-FFF2-40B4-BE49-F238E27FC236}">
                  <a16:creationId xmlns:a16="http://schemas.microsoft.com/office/drawing/2014/main" id="{90A85B4A-EA5D-4408-A868-E2FD8B6A0349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74" name="Ovaal 73">
              <a:extLst>
                <a:ext uri="{FF2B5EF4-FFF2-40B4-BE49-F238E27FC236}">
                  <a16:creationId xmlns:a16="http://schemas.microsoft.com/office/drawing/2014/main" id="{1D6C9335-FD61-4772-9971-1611475B125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:a16="http://schemas.microsoft.com/office/drawing/2014/main" id="{E3EBAAE4-1113-4BCB-A254-04E016492C45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76" name="Ovaal 75">
              <a:extLst>
                <a:ext uri="{FF2B5EF4-FFF2-40B4-BE49-F238E27FC236}">
                  <a16:creationId xmlns:a16="http://schemas.microsoft.com/office/drawing/2014/main" id="{9C297D13-4CD2-4728-BDFF-C206E54A4BF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7" name="Rechthoek 76">
              <a:extLst>
                <a:ext uri="{FF2B5EF4-FFF2-40B4-BE49-F238E27FC236}">
                  <a16:creationId xmlns:a16="http://schemas.microsoft.com/office/drawing/2014/main" id="{337B8E05-71E5-428E-AF5A-FED283102BA5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78" name="Groep 77">
              <a:extLst>
                <a:ext uri="{FF2B5EF4-FFF2-40B4-BE49-F238E27FC236}">
                  <a16:creationId xmlns:a16="http://schemas.microsoft.com/office/drawing/2014/main" id="{CC8447C3-D65A-49DF-8908-D24E445DB9AA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79" name="Groep 78">
                <a:extLst>
                  <a:ext uri="{FF2B5EF4-FFF2-40B4-BE49-F238E27FC236}">
                    <a16:creationId xmlns:a16="http://schemas.microsoft.com/office/drawing/2014/main" id="{D18B76B5-F196-43F8-BB72-1C9BEF89F0D2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81" name="Rechthoek met één afgeknipte en afgeronde hoek 47">
                  <a:extLst>
                    <a:ext uri="{FF2B5EF4-FFF2-40B4-BE49-F238E27FC236}">
                      <a16:creationId xmlns:a16="http://schemas.microsoft.com/office/drawing/2014/main" id="{1189F283-5532-4679-9C98-C3778D88222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Rechthoekige driehoek 81">
                  <a:extLst>
                    <a:ext uri="{FF2B5EF4-FFF2-40B4-BE49-F238E27FC236}">
                      <a16:creationId xmlns:a16="http://schemas.microsoft.com/office/drawing/2014/main" id="{40EF11A2-881E-4DB6-A999-80DED0127F4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Rechthoek 82">
                  <a:extLst>
                    <a:ext uri="{FF2B5EF4-FFF2-40B4-BE49-F238E27FC236}">
                      <a16:creationId xmlns:a16="http://schemas.microsoft.com/office/drawing/2014/main" id="{3D4B0DE0-3C2B-4257-B873-D0C16A609B56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4" name="Rechthoek 83">
                  <a:extLst>
                    <a:ext uri="{FF2B5EF4-FFF2-40B4-BE49-F238E27FC236}">
                      <a16:creationId xmlns:a16="http://schemas.microsoft.com/office/drawing/2014/main" id="{7790D2B8-3BDC-469A-88D8-0C0485D4148E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80" name="Rechthoek 79">
                <a:extLst>
                  <a:ext uri="{FF2B5EF4-FFF2-40B4-BE49-F238E27FC236}">
                    <a16:creationId xmlns:a16="http://schemas.microsoft.com/office/drawing/2014/main" id="{3CCAECD4-055C-4269-BED7-B68A9EB8FCA5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" name="HAAK LIJN">
            <a:extLst>
              <a:ext uri="{FF2B5EF4-FFF2-40B4-BE49-F238E27FC236}">
                <a16:creationId xmlns:a16="http://schemas.microsoft.com/office/drawing/2014/main" id="{EFDFAB03-91D8-4483-AC67-06A8D2882A2E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5D9AE919-B95B-4778-93CC-61EBCE8E12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505D114-5C0C-4A51-ACFD-1B5D09C832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1" name="LIJN">
              <a:extLst>
                <a:ext uri="{FF2B5EF4-FFF2-40B4-BE49-F238E27FC236}">
                  <a16:creationId xmlns:a16="http://schemas.microsoft.com/office/drawing/2014/main" id="{69132C65-7BAB-4BD7-A61E-6178C736BF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grafiek 12">
            <a:extLst>
              <a:ext uri="{FF2B5EF4-FFF2-40B4-BE49-F238E27FC236}">
                <a16:creationId xmlns:a16="http://schemas.microsoft.com/office/drawing/2014/main" id="{C7367DA8-F33F-498A-91F9-2C11185EE4D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777244" y="1856127"/>
            <a:ext cx="10828800" cy="4438800"/>
          </a:xfrm>
          <a:prstGeom prst="rect">
            <a:avLst/>
          </a:prstGeom>
          <a:noFill/>
          <a:ln>
            <a:noFill/>
          </a:ln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grafiek in te voegen.</a:t>
            </a:r>
          </a:p>
        </p:txBody>
      </p:sp>
      <p:sp>
        <p:nvSpPr>
          <p:cNvPr id="71" name="Logo">
            <a:extLst>
              <a:ext uri="{FF2B5EF4-FFF2-40B4-BE49-F238E27FC236}">
                <a16:creationId xmlns:a16="http://schemas.microsoft.com/office/drawing/2014/main" id="{DF136417-391A-4578-B74C-8E31F6459E91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7" name="Ondertitel">
            <a:extLst>
              <a:ext uri="{FF2B5EF4-FFF2-40B4-BE49-F238E27FC236}">
                <a16:creationId xmlns:a16="http://schemas.microsoft.com/office/drawing/2014/main" id="{5E99D4F0-F15F-4BC3-A3B2-3C81C0662AB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2578D845-B8AD-412B-9C8F-C5259157CF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27617B-D718-4C90-995D-E36C6452199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A4C21B-9FDC-49BC-A80E-88CDAFF9162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96388C-E845-491C-9657-E17374D2A29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824139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INSTRUCTIE">
            <a:extLst>
              <a:ext uri="{FF2B5EF4-FFF2-40B4-BE49-F238E27FC236}">
                <a16:creationId xmlns:a16="http://schemas.microsoft.com/office/drawing/2014/main" id="{CA506D03-2826-4467-B872-A9BE4FE60039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0EE8F506-5D4F-4148-8797-CB10B1117F11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A08A4DE3-19CD-4CFE-9248-42CCA8BC34BB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F2100D6E-056D-4A0D-A754-CC29F3553077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60597F54-5B26-42C0-9493-B7319967D2F6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8364ED67-1C4A-4941-8EE5-6F54D111A15F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3902B005-8B05-4C75-9824-04A80CD7AD4F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Ovaal 133">
              <a:extLst>
                <a:ext uri="{FF2B5EF4-FFF2-40B4-BE49-F238E27FC236}">
                  <a16:creationId xmlns:a16="http://schemas.microsoft.com/office/drawing/2014/main" id="{0D94FCC8-DF0A-43A5-A22E-9024CB9B0CF7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9E6BD3F8-F965-446B-B79A-60101FB56606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36" name="Ovaal 135">
              <a:extLst>
                <a:ext uri="{FF2B5EF4-FFF2-40B4-BE49-F238E27FC236}">
                  <a16:creationId xmlns:a16="http://schemas.microsoft.com/office/drawing/2014/main" id="{F6B0A2A6-81E2-4972-983E-CDD9D610655C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7" name="Rechthoek 136">
              <a:extLst>
                <a:ext uri="{FF2B5EF4-FFF2-40B4-BE49-F238E27FC236}">
                  <a16:creationId xmlns:a16="http://schemas.microsoft.com/office/drawing/2014/main" id="{5CC5CB1F-1DAD-4424-873A-817C3214BCF0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38" name="Ovaal 137">
              <a:extLst>
                <a:ext uri="{FF2B5EF4-FFF2-40B4-BE49-F238E27FC236}">
                  <a16:creationId xmlns:a16="http://schemas.microsoft.com/office/drawing/2014/main" id="{6D4A89EF-101A-4999-8CC8-17FE9AFD5EFD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:a16="http://schemas.microsoft.com/office/drawing/2014/main" id="{6C1B7B71-4F2C-4DFF-A89A-F670BA8ECAD3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:a16="http://schemas.microsoft.com/office/drawing/2014/main" id="{4894EE62-34A1-4A19-9BB8-316C1988E412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:a16="http://schemas.microsoft.com/office/drawing/2014/main" id="{86DA3035-2A9D-4F50-AF70-F90FC1C4A1C9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2" name="Ovaal 141">
              <a:extLst>
                <a:ext uri="{FF2B5EF4-FFF2-40B4-BE49-F238E27FC236}">
                  <a16:creationId xmlns:a16="http://schemas.microsoft.com/office/drawing/2014/main" id="{209CC01F-51C0-4F0C-9C54-1A131919AD9A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:a16="http://schemas.microsoft.com/office/drawing/2014/main" id="{80EFB979-74E9-401B-BBFD-03178B0BB797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:a16="http://schemas.microsoft.com/office/drawing/2014/main" id="{7440AE23-CF10-410C-A21A-29483BAEC90E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3307D186-7E84-4EB9-9852-88D424F53881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46" name="Ovaal 145">
              <a:extLst>
                <a:ext uri="{FF2B5EF4-FFF2-40B4-BE49-F238E27FC236}">
                  <a16:creationId xmlns:a16="http://schemas.microsoft.com/office/drawing/2014/main" id="{44CA229B-C2A6-425A-99E4-F57722DF520F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0AF76AAE-7F95-4D1B-A497-549AE107D29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48" name="Rechthoek 147">
              <a:extLst>
                <a:ext uri="{FF2B5EF4-FFF2-40B4-BE49-F238E27FC236}">
                  <a16:creationId xmlns:a16="http://schemas.microsoft.com/office/drawing/2014/main" id="{050F84D6-C1AD-4D24-8B43-8E743B006A0C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49" name="ICOON_info">
              <a:extLst>
                <a:ext uri="{FF2B5EF4-FFF2-40B4-BE49-F238E27FC236}">
                  <a16:creationId xmlns:a16="http://schemas.microsoft.com/office/drawing/2014/main" id="{34AC831C-7863-477D-8A5D-42BB8569969A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91" name="Ovaal 190">
                <a:extLst>
                  <a:ext uri="{FF2B5EF4-FFF2-40B4-BE49-F238E27FC236}">
                    <a16:creationId xmlns:a16="http://schemas.microsoft.com/office/drawing/2014/main" id="{9849D17F-4FA7-4C89-BA23-C1089605A599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Graphic 163" descr="Informatie">
                <a:extLst>
                  <a:ext uri="{FF2B5EF4-FFF2-40B4-BE49-F238E27FC236}">
                    <a16:creationId xmlns:a16="http://schemas.microsoft.com/office/drawing/2014/main" id="{2E989724-C6A8-42B1-9E68-50D684B34320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0" name="VOORBEELD">
              <a:extLst>
                <a:ext uri="{FF2B5EF4-FFF2-40B4-BE49-F238E27FC236}">
                  <a16:creationId xmlns:a16="http://schemas.microsoft.com/office/drawing/2014/main" id="{DA1197F4-C9A2-4D7E-A4FF-CCB2C6F641AF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51" name="Rechthoek 150">
                <a:extLst>
                  <a:ext uri="{FF2B5EF4-FFF2-40B4-BE49-F238E27FC236}">
                    <a16:creationId xmlns:a16="http://schemas.microsoft.com/office/drawing/2014/main" id="{83592A36-12EF-47E6-9C08-6E1AAE24D737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52" name="Rechthoek 151">
                <a:extLst>
                  <a:ext uri="{FF2B5EF4-FFF2-40B4-BE49-F238E27FC236}">
                    <a16:creationId xmlns:a16="http://schemas.microsoft.com/office/drawing/2014/main" id="{FD760E25-CF5C-4C1F-8827-3D589619435F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53" name="Groep 152">
                <a:extLst>
                  <a:ext uri="{FF2B5EF4-FFF2-40B4-BE49-F238E27FC236}">
                    <a16:creationId xmlns:a16="http://schemas.microsoft.com/office/drawing/2014/main" id="{A7D249E3-9B01-4FD2-BB74-7D805BBFC09E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84" name="Groep 183">
                  <a:extLst>
                    <a:ext uri="{FF2B5EF4-FFF2-40B4-BE49-F238E27FC236}">
                      <a16:creationId xmlns:a16="http://schemas.microsoft.com/office/drawing/2014/main" id="{949ABFE6-3835-4AB9-935D-5C42DCC992A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86" name="Rechte verbindingslijn 185">
                    <a:extLst>
                      <a:ext uri="{FF2B5EF4-FFF2-40B4-BE49-F238E27FC236}">
                        <a16:creationId xmlns:a16="http://schemas.microsoft.com/office/drawing/2014/main" id="{724A9F6A-D7DD-4345-A094-03EC94F0CA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7" name="Rechte verbindingslijn 186">
                    <a:extLst>
                      <a:ext uri="{FF2B5EF4-FFF2-40B4-BE49-F238E27FC236}">
                        <a16:creationId xmlns:a16="http://schemas.microsoft.com/office/drawing/2014/main" id="{1D572EDF-7966-4E1C-BB7D-84F81BEB9B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8" name="Rechte verbindingslijn 187">
                    <a:extLst>
                      <a:ext uri="{FF2B5EF4-FFF2-40B4-BE49-F238E27FC236}">
                        <a16:creationId xmlns:a16="http://schemas.microsoft.com/office/drawing/2014/main" id="{B902D26C-389D-4B0A-8C4D-93EB91C6B16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9" name="Rechte verbindingslijn 188">
                    <a:extLst>
                      <a:ext uri="{FF2B5EF4-FFF2-40B4-BE49-F238E27FC236}">
                        <a16:creationId xmlns:a16="http://schemas.microsoft.com/office/drawing/2014/main" id="{3229194F-38C4-407D-992F-53BB17456E7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90" name="Rechte verbindingslijn 189">
                    <a:extLst>
                      <a:ext uri="{FF2B5EF4-FFF2-40B4-BE49-F238E27FC236}">
                        <a16:creationId xmlns:a16="http://schemas.microsoft.com/office/drawing/2014/main" id="{32A2263E-71E5-463A-824D-43EDB9A55D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5" name="Pijl: rechts 184">
                  <a:extLst>
                    <a:ext uri="{FF2B5EF4-FFF2-40B4-BE49-F238E27FC236}">
                      <a16:creationId xmlns:a16="http://schemas.microsoft.com/office/drawing/2014/main" id="{AD274137-1AA6-4640-94F7-97F6A29923E4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4" name="Groep 153">
                <a:extLst>
                  <a:ext uri="{FF2B5EF4-FFF2-40B4-BE49-F238E27FC236}">
                    <a16:creationId xmlns:a16="http://schemas.microsoft.com/office/drawing/2014/main" id="{0178C9E9-65EC-4F55-95E0-C27E67A42491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77" name="Groep 176">
                  <a:extLst>
                    <a:ext uri="{FF2B5EF4-FFF2-40B4-BE49-F238E27FC236}">
                      <a16:creationId xmlns:a16="http://schemas.microsoft.com/office/drawing/2014/main" id="{F39B7D1B-963A-442B-97C5-F16B6B518CCE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79" name="Rechte verbindingslijn 178">
                    <a:extLst>
                      <a:ext uri="{FF2B5EF4-FFF2-40B4-BE49-F238E27FC236}">
                        <a16:creationId xmlns:a16="http://schemas.microsoft.com/office/drawing/2014/main" id="{27CA153C-661F-4229-8410-4F1D966E9BC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0" name="Rechte verbindingslijn 179">
                    <a:extLst>
                      <a:ext uri="{FF2B5EF4-FFF2-40B4-BE49-F238E27FC236}">
                        <a16:creationId xmlns:a16="http://schemas.microsoft.com/office/drawing/2014/main" id="{71C0F20D-75ED-483D-8C92-1665723D30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1" name="Rechte verbindingslijn 180">
                    <a:extLst>
                      <a:ext uri="{FF2B5EF4-FFF2-40B4-BE49-F238E27FC236}">
                        <a16:creationId xmlns:a16="http://schemas.microsoft.com/office/drawing/2014/main" id="{9752A4C5-EB2A-423B-9112-438341652B9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2" name="Rechte verbindingslijn 181">
                    <a:extLst>
                      <a:ext uri="{FF2B5EF4-FFF2-40B4-BE49-F238E27FC236}">
                        <a16:creationId xmlns:a16="http://schemas.microsoft.com/office/drawing/2014/main" id="{258EA553-544A-4478-A737-828B4353210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83" name="Rechte verbindingslijn 182">
                    <a:extLst>
                      <a:ext uri="{FF2B5EF4-FFF2-40B4-BE49-F238E27FC236}">
                        <a16:creationId xmlns:a16="http://schemas.microsoft.com/office/drawing/2014/main" id="{6E9CFCFC-F6A5-4CC0-8234-B6C5999F5C3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8" name="Pijl: rechts 177">
                  <a:extLst>
                    <a:ext uri="{FF2B5EF4-FFF2-40B4-BE49-F238E27FC236}">
                      <a16:creationId xmlns:a16="http://schemas.microsoft.com/office/drawing/2014/main" id="{FF5356E3-DA54-4861-AED5-262639A90359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55" name="Rechte verbindingslijn 154">
                <a:extLst>
                  <a:ext uri="{FF2B5EF4-FFF2-40B4-BE49-F238E27FC236}">
                    <a16:creationId xmlns:a16="http://schemas.microsoft.com/office/drawing/2014/main" id="{41500AAD-6304-4356-BC9A-D126959F43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56" name="Rechte verbindingslijn 155">
                <a:extLst>
                  <a:ext uri="{FF2B5EF4-FFF2-40B4-BE49-F238E27FC236}">
                    <a16:creationId xmlns:a16="http://schemas.microsoft.com/office/drawing/2014/main" id="{CD19783F-2C4F-4D94-B75D-66F78ECF13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57" name="Rechthoek 156">
                <a:extLst>
                  <a:ext uri="{FF2B5EF4-FFF2-40B4-BE49-F238E27FC236}">
                    <a16:creationId xmlns:a16="http://schemas.microsoft.com/office/drawing/2014/main" id="{82E8387C-6DB1-43A3-9DFD-98FDC525B9E3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58" name="Rechthoek 157">
                <a:extLst>
                  <a:ext uri="{FF2B5EF4-FFF2-40B4-BE49-F238E27FC236}">
                    <a16:creationId xmlns:a16="http://schemas.microsoft.com/office/drawing/2014/main" id="{C3CD6A9E-9663-47DF-811C-43C0E96F89B4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59" name="Groep 158">
                <a:extLst>
                  <a:ext uri="{FF2B5EF4-FFF2-40B4-BE49-F238E27FC236}">
                    <a16:creationId xmlns:a16="http://schemas.microsoft.com/office/drawing/2014/main" id="{6DD10B40-50F0-4E5F-B936-3849FDE9E6A0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69" name="Rechthoek 168">
                  <a:extLst>
                    <a:ext uri="{FF2B5EF4-FFF2-40B4-BE49-F238E27FC236}">
                      <a16:creationId xmlns:a16="http://schemas.microsoft.com/office/drawing/2014/main" id="{0645F5B7-8F30-46D8-813D-A20E29C203ED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70" name="Groep 169">
                  <a:extLst>
                    <a:ext uri="{FF2B5EF4-FFF2-40B4-BE49-F238E27FC236}">
                      <a16:creationId xmlns:a16="http://schemas.microsoft.com/office/drawing/2014/main" id="{AF21D0C9-8592-4B9B-8070-2A50FBCE1E22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7B9DFC80-1E63-465B-A7F4-27DAEEA01B9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55C5FAC8-0DCC-4373-ABE1-836D99E15C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EA82D076-21C2-4EE3-9ACF-11B11A8849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D10E5C5E-ED8C-459D-80A8-64FF061C8FE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6" name="Rechte verbindingslijn 175">
                    <a:extLst>
                      <a:ext uri="{FF2B5EF4-FFF2-40B4-BE49-F238E27FC236}">
                        <a16:creationId xmlns:a16="http://schemas.microsoft.com/office/drawing/2014/main" id="{19CC3DEE-2F74-407A-82AB-F5A839D2F56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1" name="Pijl: rechts 170">
                  <a:extLst>
                    <a:ext uri="{FF2B5EF4-FFF2-40B4-BE49-F238E27FC236}">
                      <a16:creationId xmlns:a16="http://schemas.microsoft.com/office/drawing/2014/main" id="{A002672C-19CA-4075-9AD7-8803C2FC43E1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0" name="Groep 159">
                <a:extLst>
                  <a:ext uri="{FF2B5EF4-FFF2-40B4-BE49-F238E27FC236}">
                    <a16:creationId xmlns:a16="http://schemas.microsoft.com/office/drawing/2014/main" id="{6A2499A8-239F-4D06-A4C1-CB42767C0374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61" name="Rechthoek 160">
                  <a:extLst>
                    <a:ext uri="{FF2B5EF4-FFF2-40B4-BE49-F238E27FC236}">
                      <a16:creationId xmlns:a16="http://schemas.microsoft.com/office/drawing/2014/main" id="{5C2AD09D-AED2-4D4C-B716-7BB56BD0885E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3E277778-2DC9-4120-9277-BBED9D9DF05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3D0852A9-795D-4888-A33D-4EF3A8F8D1C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DB4F3006-5583-4E32-8FB7-163A104B32A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86F62A36-070F-4896-AEF2-FC5A56B78FB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7077D036-BBA9-4A20-B5BA-ABFCCA0B9C9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37DD33B9-CBC9-47E9-ABF9-9D8B1C0C0D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3" name="Pijl: rechts 162">
                  <a:extLst>
                    <a:ext uri="{FF2B5EF4-FFF2-40B4-BE49-F238E27FC236}">
                      <a16:creationId xmlns:a16="http://schemas.microsoft.com/office/drawing/2014/main" id="{DED871C2-4BC4-4A18-97B5-FFF647E7A285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9" name="HAAK LIJN">
            <a:extLst>
              <a:ext uri="{FF2B5EF4-FFF2-40B4-BE49-F238E27FC236}">
                <a16:creationId xmlns:a16="http://schemas.microsoft.com/office/drawing/2014/main" id="{53ED4E92-D658-4BA6-8D6E-6BDE90757E8A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0" name="LIJN">
              <a:extLst>
                <a:ext uri="{FF2B5EF4-FFF2-40B4-BE49-F238E27FC236}">
                  <a16:creationId xmlns:a16="http://schemas.microsoft.com/office/drawing/2014/main" id="{916B0514-A828-44BE-B830-CD674D99B3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05291B5-D25C-4B98-AD6B-95A8B257B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2" name="LIJN">
              <a:extLst>
                <a:ext uri="{FF2B5EF4-FFF2-40B4-BE49-F238E27FC236}">
                  <a16:creationId xmlns:a16="http://schemas.microsoft.com/office/drawing/2014/main" id="{35AEDC4D-3EB9-44B1-BF63-4AE629FD88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INSTRUCTIE">
            <a:extLst>
              <a:ext uri="{FF2B5EF4-FFF2-40B4-BE49-F238E27FC236}">
                <a16:creationId xmlns:a16="http://schemas.microsoft.com/office/drawing/2014/main" id="{EFBF3EDB-2149-4BFB-8983-DCF8125798B5}"/>
              </a:ext>
            </a:extLst>
          </p:cNvPr>
          <p:cNvGrpSpPr/>
          <p:nvPr userDrawn="1"/>
        </p:nvGrpSpPr>
        <p:grpSpPr>
          <a:xfrm>
            <a:off x="12378141" y="2"/>
            <a:ext cx="3692840" cy="4255687"/>
            <a:chOff x="-3785891" y="2"/>
            <a:chExt cx="3692840" cy="4255687"/>
          </a:xfrm>
        </p:grpSpPr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D0389883-9EF7-477A-982C-B47997C39928}"/>
                </a:ext>
              </a:extLst>
            </p:cNvPr>
            <p:cNvSpPr/>
            <p:nvPr userDrawn="1"/>
          </p:nvSpPr>
          <p:spPr>
            <a:xfrm>
              <a:off x="-3785891" y="3427689"/>
              <a:ext cx="3593091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88" name="INSTRUCTIE">
              <a:extLst>
                <a:ext uri="{FF2B5EF4-FFF2-40B4-BE49-F238E27FC236}">
                  <a16:creationId xmlns:a16="http://schemas.microsoft.com/office/drawing/2014/main" id="{574B266C-7CD7-4CE5-A5D8-6B863DA12F9F}"/>
                </a:ext>
              </a:extLst>
            </p:cNvPr>
            <p:cNvGrpSpPr/>
            <p:nvPr userDrawn="1"/>
          </p:nvGrpSpPr>
          <p:grpSpPr>
            <a:xfrm>
              <a:off x="-3785891" y="2"/>
              <a:ext cx="3692840" cy="3543653"/>
              <a:chOff x="-3785891" y="2"/>
              <a:chExt cx="3692840" cy="3543653"/>
            </a:xfrm>
          </p:grpSpPr>
          <p:sp>
            <p:nvSpPr>
              <p:cNvPr id="89" name="Rechthoek 88">
                <a:extLst>
                  <a:ext uri="{FF2B5EF4-FFF2-40B4-BE49-F238E27FC236}">
                    <a16:creationId xmlns:a16="http://schemas.microsoft.com/office/drawing/2014/main" id="{0E415225-9D50-470F-9662-4974B429E0DD}"/>
                  </a:ext>
                </a:extLst>
              </p:cNvPr>
              <p:cNvSpPr/>
              <p:nvPr userDrawn="1"/>
            </p:nvSpPr>
            <p:spPr>
              <a:xfrm>
                <a:off x="-3785891" y="2"/>
                <a:ext cx="3593091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90" name="Ovaal 89">
                <a:extLst>
                  <a:ext uri="{FF2B5EF4-FFF2-40B4-BE49-F238E27FC236}">
                    <a16:creationId xmlns:a16="http://schemas.microsoft.com/office/drawing/2014/main" id="{6B73A0BF-7E79-47C8-9960-4BF873B7BD99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1" name="Rechthoek 90">
                <a:extLst>
                  <a:ext uri="{FF2B5EF4-FFF2-40B4-BE49-F238E27FC236}">
                    <a16:creationId xmlns:a16="http://schemas.microsoft.com/office/drawing/2014/main" id="{1A73F06F-7F04-4559-A3FC-52BE3765B181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92" name="Ovaal 91">
                <a:extLst>
                  <a:ext uri="{FF2B5EF4-FFF2-40B4-BE49-F238E27FC236}">
                    <a16:creationId xmlns:a16="http://schemas.microsoft.com/office/drawing/2014/main" id="{A7264DA0-A501-40F9-994E-A4C03A22ED6B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93" name="Rechthoek 92">
                <a:extLst>
                  <a:ext uri="{FF2B5EF4-FFF2-40B4-BE49-F238E27FC236}">
                    <a16:creationId xmlns:a16="http://schemas.microsoft.com/office/drawing/2014/main" id="{1FF929D2-284D-4099-81C7-5E1B86E8E3E6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94" name="Groep 93">
                <a:extLst>
                  <a:ext uri="{FF2B5EF4-FFF2-40B4-BE49-F238E27FC236}">
                    <a16:creationId xmlns:a16="http://schemas.microsoft.com/office/drawing/2014/main" id="{CAEF1EAF-00EC-4019-8E8C-87C9CF65BCED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09" name="Rechthoek 108">
                  <a:extLst>
                    <a:ext uri="{FF2B5EF4-FFF2-40B4-BE49-F238E27FC236}">
                      <a16:creationId xmlns:a16="http://schemas.microsoft.com/office/drawing/2014/main" id="{DC6893F5-AEC8-4131-8F12-C1D5CC38F248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110" name="Rechte verbindingslijn 109">
                  <a:extLst>
                    <a:ext uri="{FF2B5EF4-FFF2-40B4-BE49-F238E27FC236}">
                      <a16:creationId xmlns:a16="http://schemas.microsoft.com/office/drawing/2014/main" id="{9B57BFF9-2F90-46BF-9813-9050456E847E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11" name="Gelijkbenige driehoek 110">
                  <a:extLst>
                    <a:ext uri="{FF2B5EF4-FFF2-40B4-BE49-F238E27FC236}">
                      <a16:creationId xmlns:a16="http://schemas.microsoft.com/office/drawing/2014/main" id="{A8278198-BC1B-49A8-8AB2-1C8CA44CD0AB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5" name="Ovaal 94">
                <a:extLst>
                  <a:ext uri="{FF2B5EF4-FFF2-40B4-BE49-F238E27FC236}">
                    <a16:creationId xmlns:a16="http://schemas.microsoft.com/office/drawing/2014/main" id="{AABF5620-26A6-4423-92D2-EB049F3BEF5A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6" name="Rechthoek 95">
                <a:extLst>
                  <a:ext uri="{FF2B5EF4-FFF2-40B4-BE49-F238E27FC236}">
                    <a16:creationId xmlns:a16="http://schemas.microsoft.com/office/drawing/2014/main" id="{2B7242CE-6906-4BE9-A88C-F24BB9C4575D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97" name="Tabel icoon">
                <a:extLst>
                  <a:ext uri="{FF2B5EF4-FFF2-40B4-BE49-F238E27FC236}">
                    <a16:creationId xmlns:a16="http://schemas.microsoft.com/office/drawing/2014/main" id="{F4EE5936-518F-4659-BF74-8EE7AEBD447B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101" name="Rechthoek 100">
                  <a:extLst>
                    <a:ext uri="{FF2B5EF4-FFF2-40B4-BE49-F238E27FC236}">
                      <a16:creationId xmlns:a16="http://schemas.microsoft.com/office/drawing/2014/main" id="{DFE022AD-469E-48F9-9824-CB0AF391E717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:a16="http://schemas.microsoft.com/office/drawing/2014/main" id="{8D778549-DDD8-4147-A457-B4E8A713E085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03" name="Rechte verbindingslijn 102">
                  <a:extLst>
                    <a:ext uri="{FF2B5EF4-FFF2-40B4-BE49-F238E27FC236}">
                      <a16:creationId xmlns:a16="http://schemas.microsoft.com/office/drawing/2014/main" id="{5FDB53F3-A1F4-4255-84FB-4228557A73A2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Rechte verbindingslijn 103">
                  <a:extLst>
                    <a:ext uri="{FF2B5EF4-FFF2-40B4-BE49-F238E27FC236}">
                      <a16:creationId xmlns:a16="http://schemas.microsoft.com/office/drawing/2014/main" id="{AEFA3EB1-3BCA-4B8B-A3DA-3DA1995D692B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Rechte verbindingslijn 104">
                  <a:extLst>
                    <a:ext uri="{FF2B5EF4-FFF2-40B4-BE49-F238E27FC236}">
                      <a16:creationId xmlns:a16="http://schemas.microsoft.com/office/drawing/2014/main" id="{7BB81519-2738-4CAA-A0B1-47BB1FA98771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Rechte verbindingslijn 105">
                  <a:extLst>
                    <a:ext uri="{FF2B5EF4-FFF2-40B4-BE49-F238E27FC236}">
                      <a16:creationId xmlns:a16="http://schemas.microsoft.com/office/drawing/2014/main" id="{E59810D8-1638-4FC6-817D-42B4C99BE2CE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Rechte verbindingslijn 106">
                  <a:extLst>
                    <a:ext uri="{FF2B5EF4-FFF2-40B4-BE49-F238E27FC236}">
                      <a16:creationId xmlns:a16="http://schemas.microsoft.com/office/drawing/2014/main" id="{3235DDB7-3B96-4DCC-8BB8-756EB2D74E6F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Rechthoek 107">
                  <a:extLst>
                    <a:ext uri="{FF2B5EF4-FFF2-40B4-BE49-F238E27FC236}">
                      <a16:creationId xmlns:a16="http://schemas.microsoft.com/office/drawing/2014/main" id="{7BD82952-9568-44B3-8151-38FC0D4FB6FA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98" name="ICOON_info">
                <a:extLst>
                  <a:ext uri="{FF2B5EF4-FFF2-40B4-BE49-F238E27FC236}">
                    <a16:creationId xmlns:a16="http://schemas.microsoft.com/office/drawing/2014/main" id="{F040128E-002E-41D0-A899-E02746B4BEB5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99" name="Ovaal 98">
                  <a:extLst>
                    <a:ext uri="{FF2B5EF4-FFF2-40B4-BE49-F238E27FC236}">
                      <a16:creationId xmlns:a16="http://schemas.microsoft.com/office/drawing/2014/main" id="{5BD7FEB0-549E-412C-ACA0-2B7A7DDBB496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Graphic 163" descr="Informatie">
                  <a:extLst>
                    <a:ext uri="{FF2B5EF4-FFF2-40B4-BE49-F238E27FC236}">
                      <a16:creationId xmlns:a16="http://schemas.microsoft.com/office/drawing/2014/main" id="{C845A007-4075-48A9-83AA-43681D23CF03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112" name="INSTRUCTIE">
            <a:extLst>
              <a:ext uri="{FF2B5EF4-FFF2-40B4-BE49-F238E27FC236}">
                <a16:creationId xmlns:a16="http://schemas.microsoft.com/office/drawing/2014/main" id="{7B1D5157-FEFD-4164-AEF2-9855AA4275F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7F65CEE3-F16C-4D0C-893F-B69CA140E987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8ACD7436-6385-422B-A601-8CE0B23DA751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50920AD0-EFA0-4065-9828-29F53C1AA1EC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18" name="Ovaal 117">
              <a:extLst>
                <a:ext uri="{FF2B5EF4-FFF2-40B4-BE49-F238E27FC236}">
                  <a16:creationId xmlns:a16="http://schemas.microsoft.com/office/drawing/2014/main" id="{B657D0C1-01C9-4839-9BF9-F0D0FA83E9EA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9" name="Rechthoek 118">
              <a:extLst>
                <a:ext uri="{FF2B5EF4-FFF2-40B4-BE49-F238E27FC236}">
                  <a16:creationId xmlns:a16="http://schemas.microsoft.com/office/drawing/2014/main" id="{86D55A15-4CFA-4D5D-ABA5-690C52A4CAA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20" name="Groep 119">
              <a:extLst>
                <a:ext uri="{FF2B5EF4-FFF2-40B4-BE49-F238E27FC236}">
                  <a16:creationId xmlns:a16="http://schemas.microsoft.com/office/drawing/2014/main" id="{A01DAEDB-BFBC-4272-BCDD-398863EBEC4D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E8920BEF-FC7A-428E-B9B7-1DC283524686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23" name="Rechthoek met één afgeknipte en afgeronde hoek 47">
                  <a:extLst>
                    <a:ext uri="{FF2B5EF4-FFF2-40B4-BE49-F238E27FC236}">
                      <a16:creationId xmlns:a16="http://schemas.microsoft.com/office/drawing/2014/main" id="{22F88AC0-6AAC-4124-85CD-09AA069A4CB9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4" name="Rechthoekige driehoek 123">
                  <a:extLst>
                    <a:ext uri="{FF2B5EF4-FFF2-40B4-BE49-F238E27FC236}">
                      <a16:creationId xmlns:a16="http://schemas.microsoft.com/office/drawing/2014/main" id="{DC7B08D4-ED75-4EAB-9410-61CEF81D824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6FC02D5-F9DB-4487-AD7C-EE020782028F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C1AB00EC-E528-4F73-AAD1-4E44B90D3B60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22" name="Rechthoek 121">
                <a:extLst>
                  <a:ext uri="{FF2B5EF4-FFF2-40B4-BE49-F238E27FC236}">
                    <a16:creationId xmlns:a16="http://schemas.microsoft.com/office/drawing/2014/main" id="{1B68739B-BF60-4AF9-B8C3-DB9FA479251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13" name="INFO">
            <a:extLst>
              <a:ext uri="{FF2B5EF4-FFF2-40B4-BE49-F238E27FC236}">
                <a16:creationId xmlns:a16="http://schemas.microsoft.com/office/drawing/2014/main" id="{AA104BE2-205C-4EDC-8A19-1948BA48A7A8}"/>
              </a:ext>
            </a:extLst>
          </p:cNvPr>
          <p:cNvSpPr txBox="1"/>
          <p:nvPr userDrawn="1"/>
        </p:nvSpPr>
        <p:spPr>
          <a:xfrm>
            <a:off x="0" y="-263334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TABEL</a:t>
            </a:r>
          </a:p>
        </p:txBody>
      </p:sp>
      <p:sp>
        <p:nvSpPr>
          <p:cNvPr id="7" name="Tijdelijke aanduiding voor tabel 8">
            <a:extLst>
              <a:ext uri="{FF2B5EF4-FFF2-40B4-BE49-F238E27FC236}">
                <a16:creationId xmlns:a16="http://schemas.microsoft.com/office/drawing/2014/main" id="{604FA606-9E53-4615-9E44-0305B6835DCC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6348340" y="1856128"/>
            <a:ext cx="5256000" cy="44388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tabel in te voegen.</a:t>
            </a:r>
          </a:p>
        </p:txBody>
      </p:sp>
      <p:sp>
        <p:nvSpPr>
          <p:cNvPr id="17" name="Tekst">
            <a:extLst>
              <a:ext uri="{FF2B5EF4-FFF2-40B4-BE49-F238E27FC236}">
                <a16:creationId xmlns:a16="http://schemas.microsoft.com/office/drawing/2014/main" id="{A9EF90CB-82B3-404C-BFD1-1B8F6979C4A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4" y="1856128"/>
            <a:ext cx="5269596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114" name="Logo">
            <a:extLst>
              <a:ext uri="{FF2B5EF4-FFF2-40B4-BE49-F238E27FC236}">
                <a16:creationId xmlns:a16="http://schemas.microsoft.com/office/drawing/2014/main" id="{8D5794C3-72DD-49A2-ABFC-A23399FA1864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" name="Dianummer 2">
            <a:extLst>
              <a:ext uri="{FF2B5EF4-FFF2-40B4-BE49-F238E27FC236}">
                <a16:creationId xmlns:a16="http://schemas.microsoft.com/office/drawing/2014/main" id="{72D7BBC4-D7F7-48B7-AB38-64AB87EAAD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 1">
            <a:extLst>
              <a:ext uri="{FF2B5EF4-FFF2-40B4-BE49-F238E27FC236}">
                <a16:creationId xmlns:a16="http://schemas.microsoft.com/office/drawing/2014/main" id="{B68E9A4E-CFB7-498C-9418-0E674E5CB7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FFE9FF37-6560-4D9B-B785-3E50511191D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AB8C7C9-0BAF-44BF-A998-78B7AAF89E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7E61A-5F86-4DF1-AB67-A746B4BA6F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4091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INFO">
            <a:extLst>
              <a:ext uri="{FF2B5EF4-FFF2-40B4-BE49-F238E27FC236}">
                <a16:creationId xmlns:a16="http://schemas.microsoft.com/office/drawing/2014/main" id="{3967584A-33BF-485E-9830-D830A279659D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TABEL</a:t>
            </a:r>
          </a:p>
        </p:txBody>
      </p: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5ABCEA6D-124E-4727-8155-8B68EC01473B}"/>
              </a:ext>
            </a:extLst>
          </p:cNvPr>
          <p:cNvGrpSpPr/>
          <p:nvPr userDrawn="1"/>
        </p:nvGrpSpPr>
        <p:grpSpPr>
          <a:xfrm>
            <a:off x="-3786164" y="2"/>
            <a:ext cx="3693113" cy="4255687"/>
            <a:chOff x="-3786164" y="2"/>
            <a:chExt cx="3693113" cy="4255687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A2195F7-ADF0-42BC-8B95-349F22DE7EF9}"/>
                </a:ext>
              </a:extLst>
            </p:cNvPr>
            <p:cNvSpPr/>
            <p:nvPr userDrawn="1"/>
          </p:nvSpPr>
          <p:spPr>
            <a:xfrm>
              <a:off x="-3786164" y="3427689"/>
              <a:ext cx="3592800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9" name="INSTRUCTIE">
              <a:extLst>
                <a:ext uri="{FF2B5EF4-FFF2-40B4-BE49-F238E27FC236}">
                  <a16:creationId xmlns:a16="http://schemas.microsoft.com/office/drawing/2014/main" id="{FCF4E4C8-BD42-4EF1-9693-C08651869222}"/>
                </a:ext>
              </a:extLst>
            </p:cNvPr>
            <p:cNvGrpSpPr/>
            <p:nvPr userDrawn="1"/>
          </p:nvGrpSpPr>
          <p:grpSpPr>
            <a:xfrm>
              <a:off x="-3786164" y="2"/>
              <a:ext cx="3693113" cy="3543653"/>
              <a:chOff x="-3786164" y="2"/>
              <a:chExt cx="3693113" cy="3543653"/>
            </a:xfrm>
          </p:grpSpPr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CA54836D-5E01-4E71-B047-A6E3AC344DB9}"/>
                  </a:ext>
                </a:extLst>
              </p:cNvPr>
              <p:cNvSpPr/>
              <p:nvPr userDrawn="1"/>
            </p:nvSpPr>
            <p:spPr>
              <a:xfrm>
                <a:off x="-3786164" y="2"/>
                <a:ext cx="3592800" cy="3427688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Tabel invoegen/opmaken</a:t>
                </a:r>
              </a:p>
            </p:txBody>
          </p:sp>
          <p:sp>
            <p:nvSpPr>
              <p:cNvPr id="22" name="Ovaal 21">
                <a:extLst>
                  <a:ext uri="{FF2B5EF4-FFF2-40B4-BE49-F238E27FC236}">
                    <a16:creationId xmlns:a16="http://schemas.microsoft.com/office/drawing/2014/main" id="{D723902C-4E89-4E6A-B07B-5260710C77C4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" name="Rechthoek 22">
                <a:extLst>
                  <a:ext uri="{FF2B5EF4-FFF2-40B4-BE49-F238E27FC236}">
                    <a16:creationId xmlns:a16="http://schemas.microsoft.com/office/drawing/2014/main" id="{88FB52B9-674E-44CC-90F6-11630052B387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de bestaande tabel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toets’.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Klik op het pictogram om een nieuwe tabel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sp>
            <p:nvSpPr>
              <p:cNvPr id="24" name="Ovaal 23">
                <a:extLst>
                  <a:ext uri="{FF2B5EF4-FFF2-40B4-BE49-F238E27FC236}">
                    <a16:creationId xmlns:a16="http://schemas.microsoft.com/office/drawing/2014/main" id="{FFDE27C5-B8BB-487C-B766-48D0F234A5F1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5" name="Rechthoek 24">
                <a:extLst>
                  <a:ext uri="{FF2B5EF4-FFF2-40B4-BE49-F238E27FC236}">
                    <a16:creationId xmlns:a16="http://schemas.microsoft.com/office/drawing/2014/main" id="{0BC8C0E1-ED93-4B42-8FBD-972792A80B5C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aantal rijen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kolommen 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‘OK’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26" name="Groep 25">
                <a:extLst>
                  <a:ext uri="{FF2B5EF4-FFF2-40B4-BE49-F238E27FC236}">
                    <a16:creationId xmlns:a16="http://schemas.microsoft.com/office/drawing/2014/main" id="{EBFA8E77-A3D5-4DF4-B7BE-BB4EF232B0C3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41" name="Rechthoek 40">
                  <a:extLst>
                    <a:ext uri="{FF2B5EF4-FFF2-40B4-BE49-F238E27FC236}">
                      <a16:creationId xmlns:a16="http://schemas.microsoft.com/office/drawing/2014/main" id="{B9E09D76-E3F4-4759-834D-85453BCE04F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252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OK</a:t>
                  </a:r>
                </a:p>
              </p:txBody>
            </p: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248DF126-BF90-4563-A7AD-0C3468D1488D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43" name="Gelijkbenige driehoek 42">
                  <a:extLst>
                    <a:ext uri="{FF2B5EF4-FFF2-40B4-BE49-F238E27FC236}">
                      <a16:creationId xmlns:a16="http://schemas.microsoft.com/office/drawing/2014/main" id="{ADF93C1E-E4BE-4905-859C-75968D1FD840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CC16FCC1-0BD4-47F6-BFD3-977F8E7FA2DE}"/>
                  </a:ext>
                </a:extLst>
              </p:cNvPr>
              <p:cNvSpPr/>
              <p:nvPr userDrawn="1"/>
            </p:nvSpPr>
            <p:spPr>
              <a:xfrm>
                <a:off x="-3603587" y="2555608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DBC5943A-8728-4781-9994-3BCFF5CCFA80}"/>
                  </a:ext>
                </a:extLst>
              </p:cNvPr>
              <p:cNvSpPr/>
              <p:nvPr userDrawn="1"/>
            </p:nvSpPr>
            <p:spPr>
              <a:xfrm>
                <a:off x="-3319415" y="2555609"/>
                <a:ext cx="2944682" cy="81360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Verander de opmaak van de tabel door verschillende onderdelen van de tabel te selecteren en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van tabellen - Ontwerpen’ 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 gaan. </a:t>
                </a:r>
              </a:p>
            </p:txBody>
          </p:sp>
          <p:grpSp>
            <p:nvGrpSpPr>
              <p:cNvPr id="29" name="Tabel icoon">
                <a:extLst>
                  <a:ext uri="{FF2B5EF4-FFF2-40B4-BE49-F238E27FC236}">
                    <a16:creationId xmlns:a16="http://schemas.microsoft.com/office/drawing/2014/main" id="{40646F9C-3A8D-421B-8FD6-862FC8B1A41E}"/>
                  </a:ext>
                </a:extLst>
              </p:cNvPr>
              <p:cNvGrpSpPr/>
              <p:nvPr userDrawn="1"/>
            </p:nvGrpSpPr>
            <p:grpSpPr>
              <a:xfrm>
                <a:off x="-3308869" y="1240695"/>
                <a:ext cx="338201" cy="305477"/>
                <a:chOff x="6072040" y="3376043"/>
                <a:chExt cx="1227920" cy="1109109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:a16="http://schemas.microsoft.com/office/drawing/2014/main" id="{5D057080-6026-4802-9D70-6CED4E1FC703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 33">
                  <a:extLst>
                    <a:ext uri="{FF2B5EF4-FFF2-40B4-BE49-F238E27FC236}">
                      <a16:creationId xmlns:a16="http://schemas.microsoft.com/office/drawing/2014/main" id="{C6A50A79-47D8-4E02-A797-2B48894FCB5F}"/>
                    </a:ext>
                  </a:extLst>
                </p:cNvPr>
                <p:cNvSpPr/>
                <p:nvPr userDrawn="1"/>
              </p:nvSpPr>
              <p:spPr>
                <a:xfrm>
                  <a:off x="6090829" y="3393962"/>
                  <a:ext cx="1209131" cy="218971"/>
                </a:xfrm>
                <a:prstGeom prst="rect">
                  <a:avLst/>
                </a:prstGeom>
                <a:solidFill>
                  <a:srgbClr val="6C6C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06DF4F02-6AD5-4BF8-80C1-F08F6C05E21E}"/>
                    </a:ext>
                  </a:extLst>
                </p:cNvPr>
                <p:cNvCxnSpPr/>
                <p:nvPr userDrawn="1"/>
              </p:nvCxnSpPr>
              <p:spPr>
                <a:xfrm>
                  <a:off x="6493304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DA37389C-B7C2-4933-B63F-A05B666F7530}"/>
                    </a:ext>
                  </a:extLst>
                </p:cNvPr>
                <p:cNvCxnSpPr/>
                <p:nvPr userDrawn="1"/>
              </p:nvCxnSpPr>
              <p:spPr>
                <a:xfrm>
                  <a:off x="6883025" y="3605313"/>
                  <a:ext cx="0" cy="872219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EF4279E2-4AF3-4AED-8980-4AB9C0990283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38271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chte verbindingslijn 37">
                  <a:extLst>
                    <a:ext uri="{FF2B5EF4-FFF2-40B4-BE49-F238E27FC236}">
                      <a16:creationId xmlns:a16="http://schemas.microsoft.com/office/drawing/2014/main" id="{412531DB-5A74-46DD-AC56-9F41191D7834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05570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chte verbindingslijn 38">
                  <a:extLst>
                    <a:ext uri="{FF2B5EF4-FFF2-40B4-BE49-F238E27FC236}">
                      <a16:creationId xmlns:a16="http://schemas.microsoft.com/office/drawing/2014/main" id="{3ADF3F80-94EC-46B7-A6EB-1C2E7E5521D0}"/>
                    </a:ext>
                  </a:extLst>
                </p:cNvPr>
                <p:cNvCxnSpPr/>
                <p:nvPr userDrawn="1"/>
              </p:nvCxnSpPr>
              <p:spPr>
                <a:xfrm flipH="1">
                  <a:off x="6090561" y="4276688"/>
                  <a:ext cx="1209399" cy="0"/>
                </a:xfrm>
                <a:prstGeom prst="line">
                  <a:avLst/>
                </a:prstGeom>
                <a:ln w="12700">
                  <a:solidFill>
                    <a:srgbClr val="B5B5B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hthoek 39">
                  <a:extLst>
                    <a:ext uri="{FF2B5EF4-FFF2-40B4-BE49-F238E27FC236}">
                      <a16:creationId xmlns:a16="http://schemas.microsoft.com/office/drawing/2014/main" id="{FDE15A9F-317A-4354-BB57-64E97CD76ABE}"/>
                    </a:ext>
                  </a:extLst>
                </p:cNvPr>
                <p:cNvSpPr/>
                <p:nvPr userDrawn="1"/>
              </p:nvSpPr>
              <p:spPr>
                <a:xfrm>
                  <a:off x="6072040" y="3376043"/>
                  <a:ext cx="1227920" cy="1109109"/>
                </a:xfrm>
                <a:prstGeom prst="rect">
                  <a:avLst/>
                </a:prstGeom>
                <a:noFill/>
                <a:ln w="12700">
                  <a:solidFill>
                    <a:srgbClr val="6C6C6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 sz="240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0" name="ICOON_info">
                <a:extLst>
                  <a:ext uri="{FF2B5EF4-FFF2-40B4-BE49-F238E27FC236}">
                    <a16:creationId xmlns:a16="http://schemas.microsoft.com/office/drawing/2014/main" id="{0984E743-A30E-44B5-A5F2-8885AD6A5BCF}"/>
                  </a:ext>
                </a:extLst>
              </p:cNvPr>
              <p:cNvGrpSpPr/>
              <p:nvPr userDrawn="1"/>
            </p:nvGrpSpPr>
            <p:grpSpPr>
              <a:xfrm>
                <a:off x="-376736" y="3259970"/>
                <a:ext cx="283685" cy="283685"/>
                <a:chOff x="-510741" y="5913713"/>
                <a:chExt cx="267555" cy="267555"/>
              </a:xfrm>
            </p:grpSpPr>
            <p:sp>
              <p:nvSpPr>
                <p:cNvPr id="31" name="Ovaal 30">
                  <a:extLst>
                    <a:ext uri="{FF2B5EF4-FFF2-40B4-BE49-F238E27FC236}">
                      <a16:creationId xmlns:a16="http://schemas.microsoft.com/office/drawing/2014/main" id="{0E72692D-5858-44DE-BD49-B5F5DA514A1B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Graphic 163" descr="Informatie">
                  <a:extLst>
                    <a:ext uri="{FF2B5EF4-FFF2-40B4-BE49-F238E27FC236}">
                      <a16:creationId xmlns:a16="http://schemas.microsoft.com/office/drawing/2014/main" id="{BF9B32B1-4F83-4C85-971C-FCF27CB3875B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>
                  <a:noAutofit/>
                </a:bodyPr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grpSp>
        <p:nvGrpSpPr>
          <p:cNvPr id="44" name="INSTRUCTIE">
            <a:extLst>
              <a:ext uri="{FF2B5EF4-FFF2-40B4-BE49-F238E27FC236}">
                <a16:creationId xmlns:a16="http://schemas.microsoft.com/office/drawing/2014/main" id="{A9CD6F9A-6BE8-438B-8155-F28AB17013A6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1002AAB7-0968-4ABE-A076-2F4B6C3B3458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48" name="Ovaal 47">
              <a:extLst>
                <a:ext uri="{FF2B5EF4-FFF2-40B4-BE49-F238E27FC236}">
                  <a16:creationId xmlns:a16="http://schemas.microsoft.com/office/drawing/2014/main" id="{7A22B9C2-D1BD-45CA-88F1-B12151C911B4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5D12E166-68C9-4DA6-A595-89B1E995AF87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50" name="Ovaal 49">
              <a:extLst>
                <a:ext uri="{FF2B5EF4-FFF2-40B4-BE49-F238E27FC236}">
                  <a16:creationId xmlns:a16="http://schemas.microsoft.com/office/drawing/2014/main" id="{5CF66D00-5ED0-441A-8FA3-5A99537D1405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9BA03A08-753F-400B-9419-A11D4B2600CE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D5BFC97F-2203-47B4-B756-02AA8F73C685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53" name="Groep 52">
                <a:extLst>
                  <a:ext uri="{FF2B5EF4-FFF2-40B4-BE49-F238E27FC236}">
                    <a16:creationId xmlns:a16="http://schemas.microsoft.com/office/drawing/2014/main" id="{58C12DCB-DFB6-42FD-BA01-C1E5AC6486E8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55" name="Rechthoek met één afgeknipte en afgeronde hoek 47">
                  <a:extLst>
                    <a:ext uri="{FF2B5EF4-FFF2-40B4-BE49-F238E27FC236}">
                      <a16:creationId xmlns:a16="http://schemas.microsoft.com/office/drawing/2014/main" id="{DDA0C136-D04D-42FE-BE20-C53CEC6A0096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6" name="Rechthoekige driehoek 55">
                  <a:extLst>
                    <a:ext uri="{FF2B5EF4-FFF2-40B4-BE49-F238E27FC236}">
                      <a16:creationId xmlns:a16="http://schemas.microsoft.com/office/drawing/2014/main" id="{4CC09FCB-C0B9-4AD2-82B4-3287AEF3C0BE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7" name="Rechthoek 56">
                  <a:extLst>
                    <a:ext uri="{FF2B5EF4-FFF2-40B4-BE49-F238E27FC236}">
                      <a16:creationId xmlns:a16="http://schemas.microsoft.com/office/drawing/2014/main" id="{B529EAD6-BA25-4121-8E24-4A459F599EB2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58" name="Rechthoek 57">
                  <a:extLst>
                    <a:ext uri="{FF2B5EF4-FFF2-40B4-BE49-F238E27FC236}">
                      <a16:creationId xmlns:a16="http://schemas.microsoft.com/office/drawing/2014/main" id="{C8BBDA70-F12A-4A82-805F-01BB5F369E88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293D7B86-739A-4EB9-AABB-45CE2D442C53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8" name="HAAK LIJN">
            <a:extLst>
              <a:ext uri="{FF2B5EF4-FFF2-40B4-BE49-F238E27FC236}">
                <a16:creationId xmlns:a16="http://schemas.microsoft.com/office/drawing/2014/main" id="{6B98FEAD-D305-41C2-98C8-B070370ADF24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D2E51D73-460D-4C59-90C2-1EE9F6ABE3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A10669B0-55DE-4E6E-850A-D98F287FD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1" name="LIJN">
              <a:extLst>
                <a:ext uri="{FF2B5EF4-FFF2-40B4-BE49-F238E27FC236}">
                  <a16:creationId xmlns:a16="http://schemas.microsoft.com/office/drawing/2014/main" id="{167C6B98-127C-40B9-90C1-6BDBB71789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jdelijke aanduiding voor tabel 8">
            <a:extLst>
              <a:ext uri="{FF2B5EF4-FFF2-40B4-BE49-F238E27FC236}">
                <a16:creationId xmlns:a16="http://schemas.microsoft.com/office/drawing/2014/main" id="{457A3439-4058-49AF-9A49-A641471A24C8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77244" y="1856128"/>
            <a:ext cx="10827096" cy="4438800"/>
          </a:xfrm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tabel in te voegen.</a:t>
            </a:r>
          </a:p>
        </p:txBody>
      </p:sp>
      <p:sp>
        <p:nvSpPr>
          <p:cNvPr id="46" name="Logo">
            <a:extLst>
              <a:ext uri="{FF2B5EF4-FFF2-40B4-BE49-F238E27FC236}">
                <a16:creationId xmlns:a16="http://schemas.microsoft.com/office/drawing/2014/main" id="{53F070DD-A12D-4AF1-AE08-74B5C4C1CAAB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8747E6DF-A4F8-4062-AFDF-38DA5CCEF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C22C2349-8920-4993-8A8C-69C3E4C1E6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Ondertitel">
            <a:extLst>
              <a:ext uri="{FF2B5EF4-FFF2-40B4-BE49-F238E27FC236}">
                <a16:creationId xmlns:a16="http://schemas.microsoft.com/office/drawing/2014/main" id="{523A6896-F7F6-4956-BC1B-5F4B366B1CF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81D2D415-A63C-43FA-9C59-DE172704F8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63442051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INSTRUCTIE">
            <a:extLst>
              <a:ext uri="{FF2B5EF4-FFF2-40B4-BE49-F238E27FC236}">
                <a16:creationId xmlns:a16="http://schemas.microsoft.com/office/drawing/2014/main" id="{9D164E09-7229-47B1-AA76-23FA56E9EDBF}"/>
              </a:ext>
            </a:extLst>
          </p:cNvPr>
          <p:cNvGrpSpPr/>
          <p:nvPr userDrawn="1"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113" name="Rechthoek 112">
              <a:extLst>
                <a:ext uri="{FF2B5EF4-FFF2-40B4-BE49-F238E27FC236}">
                  <a16:creationId xmlns:a16="http://schemas.microsoft.com/office/drawing/2014/main" id="{2BDD4ABF-1DE9-4EEB-9AF3-250860A69D79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Tekstniveaus kiezen</a:t>
              </a:r>
            </a:p>
          </p:txBody>
        </p:sp>
        <p:sp>
          <p:nvSpPr>
            <p:cNvPr id="114" name="Ovaal 113">
              <a:extLst>
                <a:ext uri="{FF2B5EF4-FFF2-40B4-BE49-F238E27FC236}">
                  <a16:creationId xmlns:a16="http://schemas.microsoft.com/office/drawing/2014/main" id="{DBDEB715-093C-491E-8083-F262602F1AA4}"/>
                </a:ext>
              </a:extLst>
            </p:cNvPr>
            <p:cNvSpPr/>
            <p:nvPr userDrawn="1"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47B3533A-DACF-4C8C-B12E-77FF61245101}"/>
                </a:ext>
              </a:extLst>
            </p:cNvPr>
            <p:cNvSpPr/>
            <p:nvPr userDrawn="1"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0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16" name="Ovaal 115">
              <a:extLst>
                <a:ext uri="{FF2B5EF4-FFF2-40B4-BE49-F238E27FC236}">
                  <a16:creationId xmlns:a16="http://schemas.microsoft.com/office/drawing/2014/main" id="{62D96971-3D9B-4253-9668-076EBBAC4E24}"/>
                </a:ext>
              </a:extLst>
            </p:cNvPr>
            <p:cNvSpPr/>
            <p:nvPr userDrawn="1"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17" name="Rechthoek 116">
              <a:extLst>
                <a:ext uri="{FF2B5EF4-FFF2-40B4-BE49-F238E27FC236}">
                  <a16:creationId xmlns:a16="http://schemas.microsoft.com/office/drawing/2014/main" id="{F014D619-5E2A-41C9-9ED9-D85BF3F6F647}"/>
                </a:ext>
              </a:extLst>
            </p:cNvPr>
            <p:cNvSpPr/>
            <p:nvPr userDrawn="1"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Gebruik onder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lijstniveau-knoppen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een tekst niveau te kiezen. 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Kies uit: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:a16="http://schemas.microsoft.com/office/drawing/2014/main" id="{E4C41FBD-21C2-4A17-BF29-92C6B5143B0B}"/>
                </a:ext>
              </a:extLst>
            </p:cNvPr>
            <p:cNvSpPr/>
            <p:nvPr userDrawn="1"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1" indent="-17621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71A4C3"/>
                </a:buClr>
                <a:buSzPct val="100000"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Ovaal 118">
              <a:extLst>
                <a:ext uri="{FF2B5EF4-FFF2-40B4-BE49-F238E27FC236}">
                  <a16:creationId xmlns:a16="http://schemas.microsoft.com/office/drawing/2014/main" id="{FF2BA6CB-D992-4850-8A50-05898F1C31B8}"/>
                </a:ext>
              </a:extLst>
            </p:cNvPr>
            <p:cNvSpPr/>
            <p:nvPr userDrawn="1"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20" name="Rechthoek 119">
              <a:extLst>
                <a:ext uri="{FF2B5EF4-FFF2-40B4-BE49-F238E27FC236}">
                  <a16:creationId xmlns:a16="http://schemas.microsoft.com/office/drawing/2014/main" id="{2D8ECF67-E4B0-4835-9D8F-B85188512179}"/>
                </a:ext>
              </a:extLst>
            </p:cNvPr>
            <p:cNvSpPr/>
            <p:nvPr userDrawn="1"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2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srgbClr val="0070C0"/>
                </a:buClr>
                <a:buSzPct val="85000"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:a16="http://schemas.microsoft.com/office/drawing/2014/main" id="{4DD3891E-74B1-45DA-99CF-6FA3726788BA}"/>
                </a:ext>
              </a:extLst>
            </p:cNvPr>
            <p:cNvSpPr/>
            <p:nvPr userDrawn="1"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2" name="Rechthoek 121">
              <a:extLst>
                <a:ext uri="{FF2B5EF4-FFF2-40B4-BE49-F238E27FC236}">
                  <a16:creationId xmlns:a16="http://schemas.microsoft.com/office/drawing/2014/main" id="{7C4D641B-88D7-4B02-8215-6A882A6656ED}"/>
                </a:ext>
              </a:extLst>
            </p:cNvPr>
            <p:cNvSpPr/>
            <p:nvPr userDrawn="1"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3" indent="0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3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Calibri" panose="020F0502020204030204" pitchFamily="34" charset="0"/>
                </a:rPr>
                <a:t>Subtitel</a:t>
              </a:r>
            </a:p>
          </p:txBody>
        </p:sp>
        <p:sp>
          <p:nvSpPr>
            <p:cNvPr id="123" name="Ovaal 122">
              <a:extLst>
                <a:ext uri="{FF2B5EF4-FFF2-40B4-BE49-F238E27FC236}">
                  <a16:creationId xmlns:a16="http://schemas.microsoft.com/office/drawing/2014/main" id="{AA3A3F46-3426-4455-A1D7-7CBF6AD2F805}"/>
                </a:ext>
              </a:extLst>
            </p:cNvPr>
            <p:cNvSpPr/>
            <p:nvPr userDrawn="1"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24" name="Rechthoek 123">
              <a:extLst>
                <a:ext uri="{FF2B5EF4-FFF2-40B4-BE49-F238E27FC236}">
                  <a16:creationId xmlns:a16="http://schemas.microsoft.com/office/drawing/2014/main" id="{E25243F2-6B91-4967-B76F-CE77368A2948}"/>
                </a:ext>
              </a:extLst>
            </p:cNvPr>
            <p:cNvSpPr/>
            <p:nvPr userDrawn="1"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4" indent="-182563" algn="l" defTabSz="719138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>
                  <a:prstClr val="black"/>
                </a:buClr>
                <a:buSzTx/>
                <a:buFont typeface="+mj-lt"/>
                <a:buAutoNum type="arabicPeriod"/>
                <a:tabLst>
                  <a:tab pos="182563" algn="l"/>
                </a:tabLst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Numerieke bullet</a:t>
              </a:r>
            </a:p>
          </p:txBody>
        </p:sp>
        <p:sp>
          <p:nvSpPr>
            <p:cNvPr id="125" name="Ovaal 124">
              <a:extLst>
                <a:ext uri="{FF2B5EF4-FFF2-40B4-BE49-F238E27FC236}">
                  <a16:creationId xmlns:a16="http://schemas.microsoft.com/office/drawing/2014/main" id="{BDA3C232-679B-4F04-A498-30CFC271188F}"/>
                </a:ext>
              </a:extLst>
            </p:cNvPr>
            <p:cNvSpPr/>
            <p:nvPr userDrawn="1"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:a16="http://schemas.microsoft.com/office/drawing/2014/main" id="{CDFC9C33-E0C0-4748-98D4-91D6415E435C}"/>
                </a:ext>
              </a:extLst>
            </p:cNvPr>
            <p:cNvSpPr/>
            <p:nvPr userDrawn="1"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58775" marR="0" lvl="6" indent="-17621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Sub-</a:t>
              </a:r>
              <a:r>
                <a:rPr kumimoji="0" lang="nl-NL" sz="11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  <a:endParaRPr kumimoji="0" lang="nl-NL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Ovaal 126">
              <a:extLst>
                <a:ext uri="{FF2B5EF4-FFF2-40B4-BE49-F238E27FC236}">
                  <a16:creationId xmlns:a16="http://schemas.microsoft.com/office/drawing/2014/main" id="{DF6219ED-382E-40A4-997A-AAB947700798}"/>
                </a:ext>
              </a:extLst>
            </p:cNvPr>
            <p:cNvSpPr/>
            <p:nvPr userDrawn="1"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28" name="Rechthoek 127">
              <a:extLst>
                <a:ext uri="{FF2B5EF4-FFF2-40B4-BE49-F238E27FC236}">
                  <a16:creationId xmlns:a16="http://schemas.microsoft.com/office/drawing/2014/main" id="{7764FA60-077C-4556-B25B-1A8E30E9DD5F}"/>
                </a:ext>
              </a:extLst>
            </p:cNvPr>
            <p:cNvSpPr/>
            <p:nvPr userDrawn="1"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7" indent="0" algn="l" defTabSz="914400" rtl="0" eaLnBrk="1" fontAlgn="auto" latinLnBrk="0" hangingPunct="1">
                <a:lnSpc>
                  <a:spcPct val="9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Leestekst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:a16="http://schemas.microsoft.com/office/drawing/2014/main" id="{48E1EB73-D530-432F-A2BD-674226D53898}"/>
                </a:ext>
              </a:extLst>
            </p:cNvPr>
            <p:cNvSpPr/>
            <p:nvPr userDrawn="1"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30" name="Rechthoek 129">
              <a:extLst>
                <a:ext uri="{FF2B5EF4-FFF2-40B4-BE49-F238E27FC236}">
                  <a16:creationId xmlns:a16="http://schemas.microsoft.com/office/drawing/2014/main" id="{A28C1434-958F-4C60-957E-E69877E28706}"/>
                </a:ext>
              </a:extLst>
            </p:cNvPr>
            <p:cNvSpPr/>
            <p:nvPr userDrawn="1"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8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1200" cap="all" spc="0" normalizeH="0" baseline="0" noProof="0">
                  <a:ln>
                    <a:noFill/>
                  </a:ln>
                  <a:solidFill>
                    <a:srgbClr val="71A4C3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Subtitel</a:t>
              </a:r>
            </a:p>
          </p:txBody>
        </p:sp>
        <p:sp>
          <p:nvSpPr>
            <p:cNvPr id="131" name="Ovaal 130">
              <a:extLst>
                <a:ext uri="{FF2B5EF4-FFF2-40B4-BE49-F238E27FC236}">
                  <a16:creationId xmlns:a16="http://schemas.microsoft.com/office/drawing/2014/main" id="{CC863F77-1571-4864-A3E5-353E91FBB00A}"/>
                </a:ext>
              </a:extLst>
            </p:cNvPr>
            <p:cNvSpPr/>
            <p:nvPr userDrawn="1"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32" name="Rechthoek 131">
              <a:extLst>
                <a:ext uri="{FF2B5EF4-FFF2-40B4-BE49-F238E27FC236}">
                  <a16:creationId xmlns:a16="http://schemas.microsoft.com/office/drawing/2014/main" id="{8E4F8B9E-D792-4397-8624-7D62A3A71CA9}"/>
                </a:ext>
              </a:extLst>
            </p:cNvPr>
            <p:cNvSpPr/>
            <p:nvPr userDrawn="1"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2563" marR="0" lvl="5" indent="-182563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Blip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</a:buBlip>
                <a:tabLst/>
                <a:defRPr/>
              </a:pPr>
              <a:r>
                <a:rPr kumimoji="0" lang="nl-NL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Bullet</a:t>
              </a:r>
            </a:p>
          </p:txBody>
        </p:sp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47113B31-06C3-42FB-B390-C4AC66D78D66}"/>
                </a:ext>
              </a:extLst>
            </p:cNvPr>
            <p:cNvSpPr/>
            <p:nvPr userDrawn="1"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34" name="ICOON_info">
              <a:extLst>
                <a:ext uri="{FF2B5EF4-FFF2-40B4-BE49-F238E27FC236}">
                  <a16:creationId xmlns:a16="http://schemas.microsoft.com/office/drawing/2014/main" id="{65E95EFB-006C-4844-BF60-7A1DE38FB22D}"/>
                </a:ext>
              </a:extLst>
            </p:cNvPr>
            <p:cNvGrpSpPr/>
            <p:nvPr userDrawn="1"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176" name="Ovaal 175">
                <a:extLst>
                  <a:ext uri="{FF2B5EF4-FFF2-40B4-BE49-F238E27FC236}">
                    <a16:creationId xmlns:a16="http://schemas.microsoft.com/office/drawing/2014/main" id="{407F60F7-10AA-4534-B137-92267C9CBBB7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1600" cap="all" baseline="0" noProof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Graphic 163" descr="Informatie">
                <a:extLst>
                  <a:ext uri="{FF2B5EF4-FFF2-40B4-BE49-F238E27FC236}">
                    <a16:creationId xmlns:a16="http://schemas.microsoft.com/office/drawing/2014/main" id="{D9E17A54-B8A6-4565-B20C-CD0099620A9B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00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5" name="VOORBEELD">
              <a:extLst>
                <a:ext uri="{FF2B5EF4-FFF2-40B4-BE49-F238E27FC236}">
                  <a16:creationId xmlns:a16="http://schemas.microsoft.com/office/drawing/2014/main" id="{59C79DE2-8C45-4910-8223-769211EB5F44}"/>
                </a:ext>
              </a:extLst>
            </p:cNvPr>
            <p:cNvGrpSpPr/>
            <p:nvPr userDrawn="1"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F0B50D5C-E853-4BA8-B4CA-5A01CB674B29}"/>
                  </a:ext>
                </a:extLst>
              </p:cNvPr>
              <p:cNvSpPr/>
              <p:nvPr userDrawn="1"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1800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Start</a:t>
                </a: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7CF54F8C-052B-4685-AB0E-40FAEFD67F5C}"/>
                  </a:ext>
                </a:extLst>
              </p:cNvPr>
              <p:cNvSpPr/>
              <p:nvPr userDrawn="1"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433FFBDB-282E-4582-82B9-59BFA6B05A64}"/>
                  </a:ext>
                </a:extLst>
              </p:cNvPr>
              <p:cNvGrpSpPr/>
              <p:nvPr userDrawn="1"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2F696F59-C9BB-4B15-ADC7-7649A834EC98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9CE074AE-44B3-40A4-B8A1-B0883EB5409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4104E57D-1E17-4256-8E49-92E212E55CA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2E4B0403-0C2D-4041-91E3-F26EAA58598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69C9BDAD-75B5-43BE-BDC5-E997D1EC32B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75" name="Rechte verbindingslijn 174">
                    <a:extLst>
                      <a:ext uri="{FF2B5EF4-FFF2-40B4-BE49-F238E27FC236}">
                        <a16:creationId xmlns:a16="http://schemas.microsoft.com/office/drawing/2014/main" id="{0B5E6B00-333B-435B-A31B-998EEE2D333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70" name="Pijl: rechts 169">
                  <a:extLst>
                    <a:ext uri="{FF2B5EF4-FFF2-40B4-BE49-F238E27FC236}">
                      <a16:creationId xmlns:a16="http://schemas.microsoft.com/office/drawing/2014/main" id="{A3784C23-9A12-4699-A451-7FB4A808A1BF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9" name="Groep 138">
                <a:extLst>
                  <a:ext uri="{FF2B5EF4-FFF2-40B4-BE49-F238E27FC236}">
                    <a16:creationId xmlns:a16="http://schemas.microsoft.com/office/drawing/2014/main" id="{6A16635E-D457-41CB-A44E-8AF5C3B6734E}"/>
                  </a:ext>
                </a:extLst>
              </p:cNvPr>
              <p:cNvGrpSpPr/>
              <p:nvPr userDrawn="1"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162" name="Groep 161">
                  <a:extLst>
                    <a:ext uri="{FF2B5EF4-FFF2-40B4-BE49-F238E27FC236}">
                      <a16:creationId xmlns:a16="http://schemas.microsoft.com/office/drawing/2014/main" id="{95440B72-D3AD-46CF-AA1B-424EB5E6825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C4193390-6086-4F76-9511-3172F3B6FC3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02771FED-84D0-45EF-9A30-627FCDE09D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6" name="Rechte verbindingslijn 165">
                    <a:extLst>
                      <a:ext uri="{FF2B5EF4-FFF2-40B4-BE49-F238E27FC236}">
                        <a16:creationId xmlns:a16="http://schemas.microsoft.com/office/drawing/2014/main" id="{799C3E5C-B7AA-4022-B9AA-17F83DA4B74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7" name="Rechte verbindingslijn 166">
                    <a:extLst>
                      <a:ext uri="{FF2B5EF4-FFF2-40B4-BE49-F238E27FC236}">
                        <a16:creationId xmlns:a16="http://schemas.microsoft.com/office/drawing/2014/main" id="{91F4B1B1-6169-4A3E-92CC-58A87CEDBEF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8" name="Rechte verbindingslijn 167">
                    <a:extLst>
                      <a:ext uri="{FF2B5EF4-FFF2-40B4-BE49-F238E27FC236}">
                        <a16:creationId xmlns:a16="http://schemas.microsoft.com/office/drawing/2014/main" id="{C97A853E-F2A9-476E-8F5B-61E91547362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3" name="Pijl: rechts 162">
                  <a:extLst>
                    <a:ext uri="{FF2B5EF4-FFF2-40B4-BE49-F238E27FC236}">
                      <a16:creationId xmlns:a16="http://schemas.microsoft.com/office/drawing/2014/main" id="{65107FED-05E4-44ED-8909-92C13055CD01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7591C9BF-4332-40B5-B84F-96C084A6D4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459956" y="588169"/>
                <a:ext cx="547687" cy="219076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AADB618E-4B49-4DDB-80BF-AC844DAE57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224213" y="828675"/>
                <a:ext cx="319088" cy="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1"/>
                </a:solidFill>
                <a:prstDash val="solid"/>
                <a:headEnd type="oval"/>
              </a:ln>
              <a:effectLst/>
            </p:spPr>
          </p:cxnSp>
          <p:sp>
            <p:nvSpPr>
              <p:cNvPr id="142" name="Rechthoek 141">
                <a:extLst>
                  <a:ext uri="{FF2B5EF4-FFF2-40B4-BE49-F238E27FC236}">
                    <a16:creationId xmlns:a16="http://schemas.microsoft.com/office/drawing/2014/main" id="{D7FF610E-B636-40CC-B0EA-B7E3F3E2FD89}"/>
                  </a:ext>
                </a:extLst>
              </p:cNvPr>
              <p:cNvSpPr/>
              <p:nvPr userDrawn="1"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omhoog</a:t>
                </a:r>
              </a:p>
            </p:txBody>
          </p:sp>
          <p:sp>
            <p:nvSpPr>
              <p:cNvPr id="143" name="Rechthoek 142">
                <a:extLst>
                  <a:ext uri="{FF2B5EF4-FFF2-40B4-BE49-F238E27FC236}">
                    <a16:creationId xmlns:a16="http://schemas.microsoft.com/office/drawing/2014/main" id="{09275500-335F-4714-9465-077B2D51F327}"/>
                  </a:ext>
                </a:extLst>
              </p:cNvPr>
              <p:cNvSpPr/>
              <p:nvPr userDrawn="1"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Tekstniveau omlaag</a:t>
                </a:r>
              </a:p>
            </p:txBody>
          </p:sp>
          <p:grpSp>
            <p:nvGrpSpPr>
              <p:cNvPr id="144" name="Groep 143">
                <a:extLst>
                  <a:ext uri="{FF2B5EF4-FFF2-40B4-BE49-F238E27FC236}">
                    <a16:creationId xmlns:a16="http://schemas.microsoft.com/office/drawing/2014/main" id="{E9B8026D-EA4D-49AB-8F61-386D3EC17F3F}"/>
                  </a:ext>
                </a:extLst>
              </p:cNvPr>
              <p:cNvGrpSpPr/>
              <p:nvPr userDrawn="1"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154" name="Rechthoek 153">
                  <a:extLst>
                    <a:ext uri="{FF2B5EF4-FFF2-40B4-BE49-F238E27FC236}">
                      <a16:creationId xmlns:a16="http://schemas.microsoft.com/office/drawing/2014/main" id="{99D6EDB4-9124-4B1B-92D0-D4485FFA6245}"/>
                    </a:ext>
                  </a:extLst>
                </p:cNvPr>
                <p:cNvSpPr/>
                <p:nvPr userDrawn="1"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55" name="Groep 154">
                  <a:extLst>
                    <a:ext uri="{FF2B5EF4-FFF2-40B4-BE49-F238E27FC236}">
                      <a16:creationId xmlns:a16="http://schemas.microsoft.com/office/drawing/2014/main" id="{63E9801A-7A1A-407E-9630-2C7F4B838C99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157" name="Rechte verbindingslijn 156">
                    <a:extLst>
                      <a:ext uri="{FF2B5EF4-FFF2-40B4-BE49-F238E27FC236}">
                        <a16:creationId xmlns:a16="http://schemas.microsoft.com/office/drawing/2014/main" id="{F96449AE-B51D-46E4-AE96-86E05AB4E15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827071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8" name="Rechte verbindingslijn 157">
                    <a:extLst>
                      <a:ext uri="{FF2B5EF4-FFF2-40B4-BE49-F238E27FC236}">
                        <a16:creationId xmlns:a16="http://schemas.microsoft.com/office/drawing/2014/main" id="{07D3D254-1488-48D9-B312-CFBB713A8B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959646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9" name="Rechte verbindingslijn 158">
                    <a:extLst>
                      <a:ext uri="{FF2B5EF4-FFF2-40B4-BE49-F238E27FC236}">
                        <a16:creationId xmlns:a16="http://schemas.microsoft.com/office/drawing/2014/main" id="{725CB3CC-C38B-4907-9CCF-BCD95925F1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926503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0" name="Rechte verbindingslijn 159">
                    <a:extLst>
                      <a:ext uri="{FF2B5EF4-FFF2-40B4-BE49-F238E27FC236}">
                        <a16:creationId xmlns:a16="http://schemas.microsoft.com/office/drawing/2014/main" id="{1E1EEC77-854A-4FE2-A5A1-F8369F32E66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93359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61" name="Rechte verbindingslijn 160">
                    <a:extLst>
                      <a:ext uri="{FF2B5EF4-FFF2-40B4-BE49-F238E27FC236}">
                        <a16:creationId xmlns:a16="http://schemas.microsoft.com/office/drawing/2014/main" id="{1E7E79A6-6C1E-47B8-BA62-9ADB4689AE8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860215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6" name="Pijl: rechts 155">
                  <a:extLst>
                    <a:ext uri="{FF2B5EF4-FFF2-40B4-BE49-F238E27FC236}">
                      <a16:creationId xmlns:a16="http://schemas.microsoft.com/office/drawing/2014/main" id="{5A34ECD0-62C7-4234-A700-0A9196BC177B}"/>
                    </a:ext>
                  </a:extLst>
                </p:cNvPr>
                <p:cNvSpPr/>
                <p:nvPr userDrawn="1"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45" name="Groep 144">
                <a:extLst>
                  <a:ext uri="{FF2B5EF4-FFF2-40B4-BE49-F238E27FC236}">
                    <a16:creationId xmlns:a16="http://schemas.microsoft.com/office/drawing/2014/main" id="{C6C161B5-1F27-46F1-A3B9-442A7193123D}"/>
                  </a:ext>
                </a:extLst>
              </p:cNvPr>
              <p:cNvGrpSpPr/>
              <p:nvPr userDrawn="1"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146" name="Rechthoek 145">
                  <a:extLst>
                    <a:ext uri="{FF2B5EF4-FFF2-40B4-BE49-F238E27FC236}">
                      <a16:creationId xmlns:a16="http://schemas.microsoft.com/office/drawing/2014/main" id="{2BAE0BA2-E6E3-46C7-9EC9-83979935D326}"/>
                    </a:ext>
                  </a:extLst>
                </p:cNvPr>
                <p:cNvSpPr/>
                <p:nvPr userDrawn="1"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w="3175">
                  <a:solidFill>
                    <a:srgbClr val="DADAD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7" name="Groep 146">
                  <a:extLst>
                    <a:ext uri="{FF2B5EF4-FFF2-40B4-BE49-F238E27FC236}">
                      <a16:creationId xmlns:a16="http://schemas.microsoft.com/office/drawing/2014/main" id="{7F3E3198-FA98-4E38-BE35-9D6E6ED88D46}"/>
                    </a:ext>
                  </a:extLst>
                </p:cNvPr>
                <p:cNvGrpSpPr/>
                <p:nvPr userDrawn="1"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149" name="Rechte verbindingslijn 148">
                    <a:extLst>
                      <a:ext uri="{FF2B5EF4-FFF2-40B4-BE49-F238E27FC236}">
                        <a16:creationId xmlns:a16="http://schemas.microsoft.com/office/drawing/2014/main" id="{448E440F-6720-4F6B-BB3B-C4B657FA5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518074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0" name="Rechte verbindingslijn 149">
                    <a:extLst>
                      <a:ext uri="{FF2B5EF4-FFF2-40B4-BE49-F238E27FC236}">
                        <a16:creationId xmlns:a16="http://schemas.microsoft.com/office/drawing/2014/main" id="{A641E226-E898-47A1-BA0C-30F453ED54B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866744" y="650649"/>
                    <a:ext cx="168701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1" name="Rechte verbindingslijn 150">
                    <a:extLst>
                      <a:ext uri="{FF2B5EF4-FFF2-40B4-BE49-F238E27FC236}">
                        <a16:creationId xmlns:a16="http://schemas.microsoft.com/office/drawing/2014/main" id="{15FDD1D1-F69E-474B-BB30-42E45903671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617506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C3B87FDD-DBDE-4C09-841F-93ED8012CD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84362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5F864A8B-F067-403D-8ACF-AC44B2F9888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2773990" y="551218"/>
                    <a:ext cx="75947" cy="0"/>
                  </a:xfrm>
                  <a:prstGeom prst="line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rgbClr val="9D9FA1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48" name="Pijl: rechts 147">
                  <a:extLst>
                    <a:ext uri="{FF2B5EF4-FFF2-40B4-BE49-F238E27FC236}">
                      <a16:creationId xmlns:a16="http://schemas.microsoft.com/office/drawing/2014/main" id="{D9CF0C8C-E42F-4B0E-BCFF-09DB3B9CF54A}"/>
                    </a:ext>
                  </a:extLst>
                </p:cNvPr>
                <p:cNvSpPr/>
                <p:nvPr userDrawn="1"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24" name="INFO">
            <a:extLst>
              <a:ext uri="{FF2B5EF4-FFF2-40B4-BE49-F238E27FC236}">
                <a16:creationId xmlns:a16="http://schemas.microsoft.com/office/drawing/2014/main" id="{1D86832C-7926-41D1-AC2B-7ABAE5064D01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CASE</a:t>
            </a:r>
          </a:p>
        </p:txBody>
      </p:sp>
      <p:grpSp>
        <p:nvGrpSpPr>
          <p:cNvPr id="22" name="INSTRUCTIE">
            <a:extLst>
              <a:ext uri="{FF2B5EF4-FFF2-40B4-BE49-F238E27FC236}">
                <a16:creationId xmlns:a16="http://schemas.microsoft.com/office/drawing/2014/main" id="{6C16B0EF-441E-4CB9-B33F-7459F8DCED2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B6396501-C682-4423-8AF6-A8E088AA340B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3D55BCE3-991B-4135-BB56-F2E263B6BCB0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09CC916-216A-497B-907A-A5B085A41C0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6339A0CC-2B04-402F-A458-EF442F4307CB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6EAA2A1B-7710-497E-93AA-3854492A853C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0" name="Groep 29">
              <a:extLst>
                <a:ext uri="{FF2B5EF4-FFF2-40B4-BE49-F238E27FC236}">
                  <a16:creationId xmlns:a16="http://schemas.microsoft.com/office/drawing/2014/main" id="{84BB8A96-D267-4C50-8D2E-F80D6730969C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8CD45C8-945E-4EAC-96C8-C4F6BFDCE4F1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3" name="Rechthoek met één afgeknipte en afgeronde hoek 47">
                  <a:extLst>
                    <a:ext uri="{FF2B5EF4-FFF2-40B4-BE49-F238E27FC236}">
                      <a16:creationId xmlns:a16="http://schemas.microsoft.com/office/drawing/2014/main" id="{E4D2071B-701B-420C-BE8C-09FF2F59446E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Rechthoekige driehoek 33">
                  <a:extLst>
                    <a:ext uri="{FF2B5EF4-FFF2-40B4-BE49-F238E27FC236}">
                      <a16:creationId xmlns:a16="http://schemas.microsoft.com/office/drawing/2014/main" id="{C263C6D8-F77F-4CF2-B82C-048A45170AD5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 34">
                  <a:extLst>
                    <a:ext uri="{FF2B5EF4-FFF2-40B4-BE49-F238E27FC236}">
                      <a16:creationId xmlns:a16="http://schemas.microsoft.com/office/drawing/2014/main" id="{54D7342A-A57C-4D45-BAD7-3561CE0D7B61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D305547A-AE0F-4341-BCB7-5103DD37C187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2" name="Rechthoek 31">
                <a:extLst>
                  <a:ext uri="{FF2B5EF4-FFF2-40B4-BE49-F238E27FC236}">
                    <a16:creationId xmlns:a16="http://schemas.microsoft.com/office/drawing/2014/main" id="{8DE24FF5-C58F-4F2E-95B0-A9383BFDCDD9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9" name="Tijdelijke aanduiding voor verticale tekst 2">
            <a:extLst>
              <a:ext uri="{FF2B5EF4-FFF2-40B4-BE49-F238E27FC236}">
                <a16:creationId xmlns:a16="http://schemas.microsoft.com/office/drawing/2014/main" id="{B6E7424A-424A-48B2-BDDC-91446A4E4AE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44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52" name="Tijdelijke aanduiding voor verticale tekst 2">
            <a:extLst>
              <a:ext uri="{FF2B5EF4-FFF2-40B4-BE49-F238E27FC236}">
                <a16:creationId xmlns:a16="http://schemas.microsoft.com/office/drawing/2014/main" id="{38E90541-A464-490F-8838-24BAC17D1820}"/>
              </a:ext>
            </a:extLst>
          </p:cNvPr>
          <p:cNvSpPr>
            <a:spLocks noGrp="1"/>
          </p:cNvSpPr>
          <p:nvPr>
            <p:ph type="body" orient="vert" idx="10" hasCustomPrompt="1"/>
          </p:nvPr>
        </p:nvSpPr>
        <p:spPr>
          <a:xfrm>
            <a:off x="4581020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53" name="Tijdelijke aanduiding voor verticale tekst 2">
            <a:extLst>
              <a:ext uri="{FF2B5EF4-FFF2-40B4-BE49-F238E27FC236}">
                <a16:creationId xmlns:a16="http://schemas.microsoft.com/office/drawing/2014/main" id="{89286917-484E-4046-B9A1-328D39070049}"/>
              </a:ext>
            </a:extLst>
          </p:cNvPr>
          <p:cNvSpPr>
            <a:spLocks noGrp="1"/>
          </p:cNvSpPr>
          <p:nvPr>
            <p:ph type="body" orient="vert" idx="11" hasCustomPrompt="1"/>
          </p:nvPr>
        </p:nvSpPr>
        <p:spPr>
          <a:xfrm>
            <a:off x="8384795" y="2441466"/>
            <a:ext cx="3219546" cy="385282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 err="1"/>
              <a:t>Bullet</a:t>
            </a:r>
            <a:endParaRPr lang="nl-NL"/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70" name="Tijdelijke aanduiding voor verticale tekst 2">
            <a:extLst>
              <a:ext uri="{FF2B5EF4-FFF2-40B4-BE49-F238E27FC236}">
                <a16:creationId xmlns:a16="http://schemas.microsoft.com/office/drawing/2014/main" id="{AB4A5F2F-65AC-40C8-9EC1-536B64FFD6F5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777244" y="-1"/>
            <a:ext cx="11414756" cy="2441467"/>
          </a:xfrm>
          <a:solidFill>
            <a:schemeClr val="bg1"/>
          </a:solidFill>
        </p:spPr>
        <p:txBody>
          <a:bodyPr vert="horz" lIns="0" tIns="0" rIns="0" bIns="0"/>
          <a:lstStyle>
            <a:lvl1pPr marL="0" indent="0">
              <a:buFont typeface="Arial" panose="020B0604020202020204" pitchFamily="34" charset="0"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54" name="Tijdelijke aanduiding voor verticale tekst 2">
            <a:extLst>
              <a:ext uri="{FF2B5EF4-FFF2-40B4-BE49-F238E27FC236}">
                <a16:creationId xmlns:a16="http://schemas.microsoft.com/office/drawing/2014/main" id="{F764B2EC-C279-4884-B53C-455B0E25A655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1115174" y="1858232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5" name="Tijdelijke aanduiding voor verticale tekst 2">
            <a:extLst>
              <a:ext uri="{FF2B5EF4-FFF2-40B4-BE49-F238E27FC236}">
                <a16:creationId xmlns:a16="http://schemas.microsoft.com/office/drawing/2014/main" id="{44680CC4-A98A-4431-AFA9-331B5F1079C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4918950" y="1860027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56" name="Tijdelijke aanduiding voor verticale tekst 2">
            <a:extLst>
              <a:ext uri="{FF2B5EF4-FFF2-40B4-BE49-F238E27FC236}">
                <a16:creationId xmlns:a16="http://schemas.microsoft.com/office/drawing/2014/main" id="{5D6AA0F6-950B-4A76-82A8-F49C9B8F454E}"/>
              </a:ext>
            </a:extLst>
          </p:cNvPr>
          <p:cNvSpPr>
            <a:spLocks noGrp="1"/>
          </p:cNvSpPr>
          <p:nvPr>
            <p:ph type="body" orient="vert" idx="14" hasCustomPrompt="1"/>
          </p:nvPr>
        </p:nvSpPr>
        <p:spPr>
          <a:xfrm>
            <a:off x="8722725" y="1856127"/>
            <a:ext cx="2881616" cy="323021"/>
          </a:xfrm>
        </p:spPr>
        <p:txBody>
          <a:bodyPr vert="horz"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2000" b="0" cap="all" baseline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Titel</a:t>
            </a:r>
          </a:p>
        </p:txBody>
      </p:sp>
      <p:sp>
        <p:nvSpPr>
          <p:cNvPr id="71" name="Tijdelijke aanduiding voor verticale tekst 2">
            <a:extLst>
              <a:ext uri="{FF2B5EF4-FFF2-40B4-BE49-F238E27FC236}">
                <a16:creationId xmlns:a16="http://schemas.microsoft.com/office/drawing/2014/main" id="{BE0A316B-EA03-47FF-BD0A-167FDC0FA81B}"/>
              </a:ext>
            </a:extLst>
          </p:cNvPr>
          <p:cNvSpPr>
            <a:spLocks noGrp="1"/>
          </p:cNvSpPr>
          <p:nvPr>
            <p:ph type="body" orient="vert" idx="16"/>
          </p:nvPr>
        </p:nvSpPr>
        <p:spPr>
          <a:xfrm>
            <a:off x="4581020" y="1904537"/>
            <a:ext cx="234000" cy="234000"/>
          </a:xfrm>
          <a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endParaRPr lang="nl-NL"/>
          </a:p>
        </p:txBody>
      </p:sp>
      <p:sp>
        <p:nvSpPr>
          <p:cNvPr id="72" name="Tijdelijke aanduiding voor verticale tekst 2">
            <a:extLst>
              <a:ext uri="{FF2B5EF4-FFF2-40B4-BE49-F238E27FC236}">
                <a16:creationId xmlns:a16="http://schemas.microsoft.com/office/drawing/2014/main" id="{1283F809-9DA0-43CD-9C6B-AC6C805D78A2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77244" y="1904537"/>
            <a:ext cx="234000" cy="234000"/>
          </a:xfrm>
          <a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</a:t>
            </a:r>
          </a:p>
        </p:txBody>
      </p:sp>
      <p:sp>
        <p:nvSpPr>
          <p:cNvPr id="73" name="Tijdelijke aanduiding voor verticale tekst 2">
            <a:extLst>
              <a:ext uri="{FF2B5EF4-FFF2-40B4-BE49-F238E27FC236}">
                <a16:creationId xmlns:a16="http://schemas.microsoft.com/office/drawing/2014/main" id="{F899DD24-69D3-47A1-8B45-D1881AAB46A3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8384795" y="1904537"/>
            <a:ext cx="234000" cy="234000"/>
          </a:xfrm>
          <a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Font typeface="Arial" panose="020B0604020202020204" pitchFamily="34" charset="0"/>
              <a:buNone/>
              <a:defRPr sz="1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0" indent="0">
              <a:buFont typeface="Arial" panose="020B0604020202020204" pitchFamily="34" charset="0"/>
              <a:buNone/>
              <a:defRPr sz="100" baseline="0"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</a:t>
            </a:r>
          </a:p>
        </p:txBody>
      </p:sp>
      <p:grpSp>
        <p:nvGrpSpPr>
          <p:cNvPr id="15" name="HAAK LIJN">
            <a:extLst>
              <a:ext uri="{FF2B5EF4-FFF2-40B4-BE49-F238E27FC236}">
                <a16:creationId xmlns:a16="http://schemas.microsoft.com/office/drawing/2014/main" id="{2435C843-4991-4484-B966-C9647EE6751D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16" name="LIJN">
              <a:extLst>
                <a:ext uri="{FF2B5EF4-FFF2-40B4-BE49-F238E27FC236}">
                  <a16:creationId xmlns:a16="http://schemas.microsoft.com/office/drawing/2014/main" id="{4122E51C-244F-42D5-860B-DE30659DC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0BF4AC1-89EF-41C0-966C-6F43F1FF4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18" name="LIJN">
              <a:extLst>
                <a:ext uri="{FF2B5EF4-FFF2-40B4-BE49-F238E27FC236}">
                  <a16:creationId xmlns:a16="http://schemas.microsoft.com/office/drawing/2014/main" id="{5E7F3280-4671-4F09-8CE6-E762118689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Logo">
            <a:extLst>
              <a:ext uri="{FF2B5EF4-FFF2-40B4-BE49-F238E27FC236}">
                <a16:creationId xmlns:a16="http://schemas.microsoft.com/office/drawing/2014/main" id="{1EC0F244-2A3A-462C-A6F0-3F234A0A9189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10549612" y="6480355"/>
            <a:ext cx="1060019" cy="185413"/>
          </a:xfrm>
          <a:blipFill>
            <a:blip r:embed="rId9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4A61226F-2601-4419-948F-8DE88FE343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Voettekst">
            <a:extLst>
              <a:ext uri="{FF2B5EF4-FFF2-40B4-BE49-F238E27FC236}">
                <a16:creationId xmlns:a16="http://schemas.microsoft.com/office/drawing/2014/main" id="{6BCEAE92-C89D-440E-994D-4DC4B0A72F9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3" name="Ondertitel">
            <a:extLst>
              <a:ext uri="{FF2B5EF4-FFF2-40B4-BE49-F238E27FC236}">
                <a16:creationId xmlns:a16="http://schemas.microsoft.com/office/drawing/2014/main" id="{8DAC7014-FB85-4C29-B00A-73D52118B00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645E0A3F-7FFC-4E08-81AF-29A01128C6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E1E7A6-A3C4-4438-A86F-F3DCDF3A160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8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40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1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7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2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  <p:bldP spid="73" grpId="0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1" animBg="1">
        <p:tmplLst>
          <p:tmpl>
            <p:tnLst>
              <p:par>
                <p:cTn presetID="6" presetClass="emph" presetSubtype="0" autoRev="1" fill="hold" nodeType="withEffect">
                  <p:stCondLst>
                    <p:cond delay="0"/>
                  </p:stCondLst>
                  <p:childTnLst>
                    <p:animScale>
                      <p:cBhvr>
                        <p:cTn dur="400" fill="hold"/>
                        <p:tgtEl>
                          <p:spTgt spid="73"/>
                        </p:tgtEl>
                      </p:cBhvr>
                      <p:by x="110000" y="110000"/>
                    </p:animScale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ES / SAMENWER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INSTRUCTIE">
            <a:extLst>
              <a:ext uri="{FF2B5EF4-FFF2-40B4-BE49-F238E27FC236}">
                <a16:creationId xmlns:a16="http://schemas.microsoft.com/office/drawing/2014/main" id="{435BE83F-3193-4FDD-8173-3632BCDBFC26}"/>
              </a:ext>
            </a:extLst>
          </p:cNvPr>
          <p:cNvGrpSpPr/>
          <p:nvPr userDrawn="1"/>
        </p:nvGrpSpPr>
        <p:grpSpPr>
          <a:xfrm>
            <a:off x="-3786437" y="0"/>
            <a:ext cx="3693386" cy="6769481"/>
            <a:chOff x="-3786437" y="0"/>
            <a:chExt cx="3693386" cy="6769481"/>
          </a:xfrm>
        </p:grpSpPr>
        <p:sp>
          <p:nvSpPr>
            <p:cNvPr id="123" name="Rechthoek 122">
              <a:extLst>
                <a:ext uri="{FF2B5EF4-FFF2-40B4-BE49-F238E27FC236}">
                  <a16:creationId xmlns:a16="http://schemas.microsoft.com/office/drawing/2014/main" id="{38BB4C86-BE54-4878-98BF-6D69D2E1516C}"/>
                </a:ext>
              </a:extLst>
            </p:cNvPr>
            <p:cNvSpPr/>
            <p:nvPr userDrawn="1"/>
          </p:nvSpPr>
          <p:spPr>
            <a:xfrm>
              <a:off x="-3786437" y="5941481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200" b="1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Meer weten?</a:t>
              </a:r>
              <a:br>
                <a:rPr lang="nl-NL" sz="1200" cap="all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 naar de instructie dia </a:t>
              </a:r>
              <a:r>
                <a:rPr lang="nl-NL" sz="1200" b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‘VIDEO INSTRUCTIES’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b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Deze vind je vooraan de presentatie of voeg je in via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‘Start’</a:t>
              </a:r>
              <a:r>
                <a:rPr lang="nl-NL" sz="1200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&gt; </a:t>
              </a:r>
              <a:r>
                <a:rPr lang="nl-NL" sz="1200" i="1" cap="none" baseline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‘Nieuwe dia’</a:t>
              </a:r>
            </a:p>
          </p:txBody>
        </p:sp>
        <p:grpSp>
          <p:nvGrpSpPr>
            <p:cNvPr id="124" name="INSTRUCTIES">
              <a:extLst>
                <a:ext uri="{FF2B5EF4-FFF2-40B4-BE49-F238E27FC236}">
                  <a16:creationId xmlns:a16="http://schemas.microsoft.com/office/drawing/2014/main" id="{E68ED9EB-7031-4D26-8143-223BAC73D18D}"/>
                </a:ext>
              </a:extLst>
            </p:cNvPr>
            <p:cNvGrpSpPr/>
            <p:nvPr userDrawn="1"/>
          </p:nvGrpSpPr>
          <p:grpSpPr>
            <a:xfrm>
              <a:off x="-3786437" y="0"/>
              <a:ext cx="3693386" cy="6089184"/>
              <a:chOff x="-3786437" y="0"/>
              <a:chExt cx="3693386" cy="6089184"/>
            </a:xfrm>
          </p:grpSpPr>
          <p:sp>
            <p:nvSpPr>
              <p:cNvPr id="125" name="Rechthoek 124">
                <a:extLst>
                  <a:ext uri="{FF2B5EF4-FFF2-40B4-BE49-F238E27FC236}">
                    <a16:creationId xmlns:a16="http://schemas.microsoft.com/office/drawing/2014/main" id="{3C30A85A-E609-4742-BB72-355AA5735A3D}"/>
                  </a:ext>
                </a:extLst>
              </p:cNvPr>
              <p:cNvSpPr/>
              <p:nvPr userDrawn="1"/>
            </p:nvSpPr>
            <p:spPr>
              <a:xfrm>
                <a:off x="-3786437" y="0"/>
                <a:ext cx="3593091" cy="593666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ECECEC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1400" b="1" cap="all" baseline="0" noProof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Logo invoegen/opmaken</a:t>
                </a:r>
              </a:p>
            </p:txBody>
          </p:sp>
          <p:sp>
            <p:nvSpPr>
              <p:cNvPr id="126" name="Ovaal 125">
                <a:extLst>
                  <a:ext uri="{FF2B5EF4-FFF2-40B4-BE49-F238E27FC236}">
                    <a16:creationId xmlns:a16="http://schemas.microsoft.com/office/drawing/2014/main" id="{95A67393-6E46-40D0-9242-BCC2CD35AFBF}"/>
                  </a:ext>
                </a:extLst>
              </p:cNvPr>
              <p:cNvSpPr/>
              <p:nvPr userDrawn="1"/>
            </p:nvSpPr>
            <p:spPr>
              <a:xfrm>
                <a:off x="-3603587" y="46532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7" name="Rechthoek 126">
                <a:extLst>
                  <a:ext uri="{FF2B5EF4-FFF2-40B4-BE49-F238E27FC236}">
                    <a16:creationId xmlns:a16="http://schemas.microsoft.com/office/drawing/2014/main" id="{32F0F058-1B35-4A80-B9C2-FF41F3D3DC5A}"/>
                  </a:ext>
                </a:extLst>
              </p:cNvPr>
              <p:cNvSpPr/>
              <p:nvPr userDrawn="1"/>
            </p:nvSpPr>
            <p:spPr>
              <a:xfrm>
                <a:off x="-3319415" y="465324"/>
                <a:ext cx="2944682" cy="65802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Wanneer nodig, verwijder het bestaande logo d.m.v. de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‘Backspace toets’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Klik op het pictogram om een nieuw logo in te voegen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(zie onderstaand voorbeeld)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28" name="Groep 127">
                <a:extLst>
                  <a:ext uri="{FF2B5EF4-FFF2-40B4-BE49-F238E27FC236}">
                    <a16:creationId xmlns:a16="http://schemas.microsoft.com/office/drawing/2014/main" id="{0FE0100E-DF2E-478B-A66B-CF187430985B}"/>
                  </a:ext>
                </a:extLst>
              </p:cNvPr>
              <p:cNvGrpSpPr/>
              <p:nvPr userDrawn="1"/>
            </p:nvGrpSpPr>
            <p:grpSpPr>
              <a:xfrm>
                <a:off x="-3316179" y="1231351"/>
                <a:ext cx="294789" cy="318834"/>
                <a:chOff x="14466489" y="1001522"/>
                <a:chExt cx="290627" cy="314333"/>
              </a:xfrm>
            </p:grpSpPr>
            <p:sp>
              <p:nvSpPr>
                <p:cNvPr id="175" name="Rechthoek 174">
                  <a:extLst>
                    <a:ext uri="{FF2B5EF4-FFF2-40B4-BE49-F238E27FC236}">
                      <a16:creationId xmlns:a16="http://schemas.microsoft.com/office/drawing/2014/main" id="{5993E347-C0C4-499E-A15B-C147E5A784F0}"/>
                    </a:ext>
                  </a:extLst>
                </p:cNvPr>
                <p:cNvSpPr/>
                <p:nvPr userDrawn="1"/>
              </p:nvSpPr>
              <p:spPr>
                <a:xfrm>
                  <a:off x="14466489" y="1001522"/>
                  <a:ext cx="257935" cy="254168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Ovaal 175">
                  <a:extLst>
                    <a:ext uri="{FF2B5EF4-FFF2-40B4-BE49-F238E27FC236}">
                      <a16:creationId xmlns:a16="http://schemas.microsoft.com/office/drawing/2014/main" id="{27A23945-D78C-4C1D-ACCE-A2A3CDEB0B57}"/>
                    </a:ext>
                  </a:extLst>
                </p:cNvPr>
                <p:cNvSpPr/>
                <p:nvPr userDrawn="1"/>
              </p:nvSpPr>
              <p:spPr>
                <a:xfrm>
                  <a:off x="14623626" y="1033630"/>
                  <a:ext cx="71169" cy="71169"/>
                </a:xfrm>
                <a:prstGeom prst="ellipse">
                  <a:avLst/>
                </a:prstGeom>
                <a:solidFill>
                  <a:srgbClr val="F1D8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Vrije vorm: vorm 176">
                  <a:extLst>
                    <a:ext uri="{FF2B5EF4-FFF2-40B4-BE49-F238E27FC236}">
                      <a16:creationId xmlns:a16="http://schemas.microsoft.com/office/drawing/2014/main" id="{6A7F2EA6-D5F2-444C-997E-D886F337943A}"/>
                    </a:ext>
                  </a:extLst>
                </p:cNvPr>
                <p:cNvSpPr/>
                <p:nvPr userDrawn="1"/>
              </p:nvSpPr>
              <p:spPr>
                <a:xfrm rot="2700000">
                  <a:off x="14498877" y="1157846"/>
                  <a:ext cx="168558" cy="147459"/>
                </a:xfrm>
                <a:custGeom>
                  <a:avLst/>
                  <a:gdLst>
                    <a:gd name="connsiteX0" fmla="*/ 12837 w 168558"/>
                    <a:gd name="connsiteY0" fmla="*/ 12836 h 147459"/>
                    <a:gd name="connsiteX1" fmla="*/ 43826 w 168558"/>
                    <a:gd name="connsiteY1" fmla="*/ 0 h 147459"/>
                    <a:gd name="connsiteX2" fmla="*/ 168558 w 168558"/>
                    <a:gd name="connsiteY2" fmla="*/ 0 h 147459"/>
                    <a:gd name="connsiteX3" fmla="*/ 21099 w 168558"/>
                    <a:gd name="connsiteY3" fmla="*/ 147459 h 147459"/>
                    <a:gd name="connsiteX4" fmla="*/ 0 w 168558"/>
                    <a:gd name="connsiteY4" fmla="*/ 126361 h 147459"/>
                    <a:gd name="connsiteX5" fmla="*/ 0 w 168558"/>
                    <a:gd name="connsiteY5" fmla="*/ 43826 h 147459"/>
                    <a:gd name="connsiteX6" fmla="*/ 12837 w 168558"/>
                    <a:gd name="connsiteY6" fmla="*/ 12836 h 147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8558" h="147459">
                      <a:moveTo>
                        <a:pt x="12837" y="12836"/>
                      </a:moveTo>
                      <a:cubicBezTo>
                        <a:pt x="20768" y="4905"/>
                        <a:pt x="31724" y="0"/>
                        <a:pt x="43826" y="0"/>
                      </a:cubicBezTo>
                      <a:lnTo>
                        <a:pt x="168558" y="0"/>
                      </a:lnTo>
                      <a:lnTo>
                        <a:pt x="21099" y="147459"/>
                      </a:lnTo>
                      <a:lnTo>
                        <a:pt x="0" y="126361"/>
                      </a:lnTo>
                      <a:lnTo>
                        <a:pt x="0" y="43826"/>
                      </a:lnTo>
                      <a:cubicBezTo>
                        <a:pt x="1" y="31723"/>
                        <a:pt x="4906" y="20767"/>
                        <a:pt x="12837" y="12836"/>
                      </a:cubicBezTo>
                      <a:close/>
                    </a:path>
                  </a:pathLst>
                </a:custGeom>
                <a:solidFill>
                  <a:srgbClr val="C9D8E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8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Rechthoek: afgeronde hoeken 177">
                  <a:extLst>
                    <a:ext uri="{FF2B5EF4-FFF2-40B4-BE49-F238E27FC236}">
                      <a16:creationId xmlns:a16="http://schemas.microsoft.com/office/drawing/2014/main" id="{99BD17C3-3DCB-405A-93AF-C571873C0CF3}"/>
                    </a:ext>
                  </a:extLst>
                </p:cNvPr>
                <p:cNvSpPr/>
                <p:nvPr userDrawn="1"/>
              </p:nvSpPr>
              <p:spPr>
                <a:xfrm>
                  <a:off x="14601150" y="1145314"/>
                  <a:ext cx="155966" cy="116816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79" name="Rechte verbindingslijn 178">
                  <a:extLst>
                    <a:ext uri="{FF2B5EF4-FFF2-40B4-BE49-F238E27FC236}">
                      <a16:creationId xmlns:a16="http://schemas.microsoft.com/office/drawing/2014/main" id="{2259DD9F-F865-4B57-A5A9-9A6C72F63BC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4637490" y="1308665"/>
                  <a:ext cx="83286" cy="0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80" name="Rechte verbindingslijn 179">
                  <a:extLst>
                    <a:ext uri="{FF2B5EF4-FFF2-40B4-BE49-F238E27FC236}">
                      <a16:creationId xmlns:a16="http://schemas.microsoft.com/office/drawing/2014/main" id="{F951991F-C711-42F7-86C8-65B12605CA3E}"/>
                    </a:ext>
                  </a:extLst>
                </p:cNvPr>
                <p:cNvCxnSpPr>
                  <a:cxnSpLocks/>
                  <a:stCxn id="178" idx="2"/>
                </p:cNvCxnSpPr>
                <p:nvPr userDrawn="1"/>
              </p:nvCxnSpPr>
              <p:spPr>
                <a:xfrm flipH="1">
                  <a:off x="14678717" y="1262130"/>
                  <a:ext cx="416" cy="43573"/>
                </a:xfrm>
                <a:prstGeom prst="line">
                  <a:avLst/>
                </a:prstGeom>
                <a:solidFill>
                  <a:schemeClr val="bg1"/>
                </a:solidFill>
                <a:ln w="19050">
                  <a:solidFill>
                    <a:srgbClr val="8AA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129" name="Ovaal 128">
                <a:extLst>
                  <a:ext uri="{FF2B5EF4-FFF2-40B4-BE49-F238E27FC236}">
                    <a16:creationId xmlns:a16="http://schemas.microsoft.com/office/drawing/2014/main" id="{59BE7B1B-382A-41D4-919F-88BF8E3B9730}"/>
                  </a:ext>
                </a:extLst>
              </p:cNvPr>
              <p:cNvSpPr/>
              <p:nvPr userDrawn="1"/>
            </p:nvSpPr>
            <p:spPr>
              <a:xfrm>
                <a:off x="-3603587" y="172970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E5508FDA-8FDA-4452-AE42-9D1D00B5EDD7}"/>
                  </a:ext>
                </a:extLst>
              </p:cNvPr>
              <p:cNvSpPr/>
              <p:nvPr userDrawn="1"/>
            </p:nvSpPr>
            <p:spPr>
              <a:xfrm>
                <a:off x="-3319415" y="1729710"/>
                <a:ext cx="2944682" cy="326338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Selecteer het gewenste logo</a:t>
                </a:r>
                <a:b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en klik 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‘Invoegen’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1" name="Groep 130">
                <a:extLst>
                  <a:ext uri="{FF2B5EF4-FFF2-40B4-BE49-F238E27FC236}">
                    <a16:creationId xmlns:a16="http://schemas.microsoft.com/office/drawing/2014/main" id="{761B67E8-D304-43BF-B215-7DE6839E4761}"/>
                  </a:ext>
                </a:extLst>
              </p:cNvPr>
              <p:cNvGrpSpPr/>
              <p:nvPr userDrawn="1"/>
            </p:nvGrpSpPr>
            <p:grpSpPr>
              <a:xfrm>
                <a:off x="-3311319" y="2164285"/>
                <a:ext cx="825500" cy="209550"/>
                <a:chOff x="13504624" y="2482850"/>
                <a:chExt cx="825500" cy="209550"/>
              </a:xfrm>
            </p:grpSpPr>
            <p:sp>
              <p:nvSpPr>
                <p:cNvPr id="172" name="Rechthoek 171">
                  <a:extLst>
                    <a:ext uri="{FF2B5EF4-FFF2-40B4-BE49-F238E27FC236}">
                      <a16:creationId xmlns:a16="http://schemas.microsoft.com/office/drawing/2014/main" id="{5ACD9B20-1AFB-4A1D-B33D-34F5B3F342B6}"/>
                    </a:ext>
                  </a:extLst>
                </p:cNvPr>
                <p:cNvSpPr/>
                <p:nvPr userDrawn="1"/>
              </p:nvSpPr>
              <p:spPr>
                <a:xfrm>
                  <a:off x="13504624" y="2482850"/>
                  <a:ext cx="825500" cy="209550"/>
                </a:xfrm>
                <a:prstGeom prst="rect">
                  <a:avLst/>
                </a:prstGeom>
                <a:solidFill>
                  <a:srgbClr val="E5F1FB"/>
                </a:solidFill>
                <a:ln w="12700">
                  <a:solidFill>
                    <a:srgbClr val="0B7E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Invoegen</a:t>
                  </a:r>
                </a:p>
              </p:txBody>
            </p:sp>
            <p:cxnSp>
              <p:nvCxnSpPr>
                <p:cNvPr id="173" name="Rechte verbindingslijn 172">
                  <a:extLst>
                    <a:ext uri="{FF2B5EF4-FFF2-40B4-BE49-F238E27FC236}">
                      <a16:creationId xmlns:a16="http://schemas.microsoft.com/office/drawing/2014/main" id="{B92F8123-B19D-469D-9D45-6795F7030CB3}"/>
                    </a:ext>
                  </a:extLst>
                </p:cNvPr>
                <p:cNvCxnSpPr/>
                <p:nvPr userDrawn="1"/>
              </p:nvCxnSpPr>
              <p:spPr>
                <a:xfrm>
                  <a:off x="14155269" y="2515250"/>
                  <a:ext cx="0" cy="142717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44546A"/>
                  </a:solidFill>
                  <a:prstDash val="solid"/>
                </a:ln>
                <a:effectLst/>
              </p:spPr>
            </p:cxnSp>
            <p:sp>
              <p:nvSpPr>
                <p:cNvPr id="174" name="Gelijkbenige driehoek 173">
                  <a:extLst>
                    <a:ext uri="{FF2B5EF4-FFF2-40B4-BE49-F238E27FC236}">
                      <a16:creationId xmlns:a16="http://schemas.microsoft.com/office/drawing/2014/main" id="{E84197E4-4054-4405-A248-995E7152D1AC}"/>
                    </a:ext>
                  </a:extLst>
                </p:cNvPr>
                <p:cNvSpPr/>
                <p:nvPr userDrawn="1"/>
              </p:nvSpPr>
              <p:spPr>
                <a:xfrm rot="10800000">
                  <a:off x="14196089" y="2566904"/>
                  <a:ext cx="86866" cy="51147"/>
                </a:xfrm>
                <a:prstGeom prst="triangl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9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2" name="Ovaal 131">
                <a:extLst>
                  <a:ext uri="{FF2B5EF4-FFF2-40B4-BE49-F238E27FC236}">
                    <a16:creationId xmlns:a16="http://schemas.microsoft.com/office/drawing/2014/main" id="{A079DC31-22CF-41DD-9BFD-3D9130A1B31C}"/>
                  </a:ext>
                </a:extLst>
              </p:cNvPr>
              <p:cNvSpPr/>
              <p:nvPr userDrawn="1"/>
            </p:nvSpPr>
            <p:spPr>
              <a:xfrm>
                <a:off x="-3603587" y="25533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DC5EACF9-457A-40EB-A811-9D09B416E38C}"/>
                  </a:ext>
                </a:extLst>
              </p:cNvPr>
              <p:cNvSpPr/>
              <p:nvPr userDrawn="1"/>
            </p:nvSpPr>
            <p:spPr>
              <a:xfrm>
                <a:off x="-3319415" y="2553360"/>
                <a:ext cx="2944682" cy="80896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het logo te schalen of bij te snijden,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 - 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Schaal met de bolletjes het logo en met de hoekjes het logokader.</a:t>
                </a:r>
              </a:p>
            </p:txBody>
          </p:sp>
          <p:grpSp>
            <p:nvGrpSpPr>
              <p:cNvPr id="134" name="Groep 133">
                <a:extLst>
                  <a:ext uri="{FF2B5EF4-FFF2-40B4-BE49-F238E27FC236}">
                    <a16:creationId xmlns:a16="http://schemas.microsoft.com/office/drawing/2014/main" id="{3B256CB1-AC4C-4A9C-A55E-6FB8C263E641}"/>
                  </a:ext>
                </a:extLst>
              </p:cNvPr>
              <p:cNvGrpSpPr/>
              <p:nvPr userDrawn="1"/>
            </p:nvGrpSpPr>
            <p:grpSpPr>
              <a:xfrm>
                <a:off x="-3408294" y="3470504"/>
                <a:ext cx="622283" cy="612920"/>
                <a:chOff x="12617641" y="3403239"/>
                <a:chExt cx="752963" cy="741634"/>
              </a:xfrm>
            </p:grpSpPr>
            <p:grpSp>
              <p:nvGrpSpPr>
                <p:cNvPr id="156" name="Groep 155">
                  <a:extLst>
                    <a:ext uri="{FF2B5EF4-FFF2-40B4-BE49-F238E27FC236}">
                      <a16:creationId xmlns:a16="http://schemas.microsoft.com/office/drawing/2014/main" id="{D061C298-AAFD-4C83-8047-5AF88648097F}"/>
                    </a:ext>
                  </a:extLst>
                </p:cNvPr>
                <p:cNvGrpSpPr/>
                <p:nvPr userDrawn="1"/>
              </p:nvGrpSpPr>
              <p:grpSpPr>
                <a:xfrm>
                  <a:off x="12771530" y="3403239"/>
                  <a:ext cx="467176" cy="448491"/>
                  <a:chOff x="12782157" y="3403239"/>
                  <a:chExt cx="467176" cy="448491"/>
                </a:xfrm>
              </p:grpSpPr>
              <p:grpSp>
                <p:nvGrpSpPr>
                  <p:cNvPr id="159" name="Groep 158">
                    <a:extLst>
                      <a:ext uri="{FF2B5EF4-FFF2-40B4-BE49-F238E27FC236}">
                        <a16:creationId xmlns:a16="http://schemas.microsoft.com/office/drawing/2014/main" id="{D82F5419-420E-49A8-B3F9-8B7E53AA662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2782157" y="3403239"/>
                    <a:ext cx="412976" cy="396132"/>
                    <a:chOff x="13554906" y="3320109"/>
                    <a:chExt cx="443917" cy="425811"/>
                  </a:xfrm>
                </p:grpSpPr>
                <p:grpSp>
                  <p:nvGrpSpPr>
                    <p:cNvPr id="166" name="Groep 165">
                      <a:extLst>
                        <a:ext uri="{FF2B5EF4-FFF2-40B4-BE49-F238E27FC236}">
                          <a16:creationId xmlns:a16="http://schemas.microsoft.com/office/drawing/2014/main" id="{4F612D1F-3349-4E26-B96B-13AA184B0C62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3554906" y="3320109"/>
                      <a:ext cx="443917" cy="425811"/>
                      <a:chOff x="12909684" y="1276143"/>
                      <a:chExt cx="443917" cy="425811"/>
                    </a:xfrm>
                  </p:grpSpPr>
                  <p:sp>
                    <p:nvSpPr>
                      <p:cNvPr id="169" name="Rechthoek 168">
                        <a:extLst>
                          <a:ext uri="{FF2B5EF4-FFF2-40B4-BE49-F238E27FC236}">
                            <a16:creationId xmlns:a16="http://schemas.microsoft.com/office/drawing/2014/main" id="{EA43AD7A-BB45-41CE-A2A0-9FF07092FA62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9" y="1276143"/>
                        <a:ext cx="443912" cy="425811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81818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0" name="Rechthoek 169">
                        <a:extLst>
                          <a:ext uri="{FF2B5EF4-FFF2-40B4-BE49-F238E27FC236}">
                            <a16:creationId xmlns:a16="http://schemas.microsoft.com/office/drawing/2014/main" id="{0DC9EEBC-FC95-4295-94F3-134DBDD1A62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2909684" y="1276143"/>
                        <a:ext cx="261629" cy="2578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2700">
                        <a:solidFill>
                          <a:srgbClr val="81818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lvl="0">
                          <a:lnSpc>
                            <a:spcPct val="90000"/>
                          </a:lnSpc>
                          <a:spcBef>
                            <a:spcPts val="600"/>
                          </a:spcBef>
                          <a:spcAft>
                            <a:spcPts val="600"/>
                          </a:spcAft>
                        </a:pPr>
                        <a:endParaRPr lang="nl-NL" sz="800" b="0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71" name="Ovaal 170">
                        <a:extLst>
                          <a:ext uri="{FF2B5EF4-FFF2-40B4-BE49-F238E27FC236}">
                            <a16:creationId xmlns:a16="http://schemas.microsoft.com/office/drawing/2014/main" id="{11571EB4-652C-4ECB-82EB-CD4A99DBDA19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13069071" y="1308711"/>
                        <a:ext cx="72188" cy="72188"/>
                      </a:xfrm>
                      <a:prstGeom prst="ellipse">
                        <a:avLst/>
                      </a:prstGeom>
                      <a:solidFill>
                        <a:srgbClr val="ECC67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l"/>
                        <a:endParaRPr lang="nl-NL" sz="1000" b="1" noProof="0">
                          <a:solidFill>
                            <a:srgbClr val="211F2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pic>
                  <p:nvPicPr>
                    <p:cNvPr id="167" name="Afbeelding 166">
                      <a:extLst>
                        <a:ext uri="{FF2B5EF4-FFF2-40B4-BE49-F238E27FC236}">
                          <a16:creationId xmlns:a16="http://schemas.microsoft.com/office/drawing/2014/main" id="{A85BB9A0-683D-45F6-AA7A-ADCD6B7F096D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3567296" y="3424991"/>
                      <a:ext cx="173367" cy="140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8" name="Afbeelding 167">
                      <a:extLst>
                        <a:ext uri="{FF2B5EF4-FFF2-40B4-BE49-F238E27FC236}">
                          <a16:creationId xmlns:a16="http://schemas.microsoft.com/office/drawing/2014/main" id="{ADC67999-B6FC-4AA0-9F4D-A7D3E3B7C18E}"/>
                        </a:ext>
                      </a:extLst>
                    </p:cNvPr>
                    <p:cNvPicPr>
                      <a:picLocks noChangeAspect="1"/>
                    </p:cNvPicPr>
                    <p:nvPr userDrawn="1"/>
                  </p:nvPicPr>
                  <p:blipFill>
                    <a:blip r:embed="rId2">
                      <a:duotone>
                        <a:prstClr val="black"/>
                        <a:srgbClr val="4D82B8">
                          <a:tint val="45000"/>
                          <a:satMod val="400000"/>
                        </a:srgb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brightnessContrast contrast="-40000"/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3635599" y="3449265"/>
                      <a:ext cx="173367" cy="111424"/>
                    </a:xfrm>
                    <a:prstGeom prst="rect">
                      <a:avLst/>
                    </a:prstGeom>
                  </p:spPr>
                </p:pic>
              </p:grpSp>
              <p:grpSp>
                <p:nvGrpSpPr>
                  <p:cNvPr id="160" name="Groep 159">
                    <a:extLst>
                      <a:ext uri="{FF2B5EF4-FFF2-40B4-BE49-F238E27FC236}">
                        <a16:creationId xmlns:a16="http://schemas.microsoft.com/office/drawing/2014/main" id="{D242070B-90F0-4EC7-B3F0-9F284091FCD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103513" y="3705268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4" name="Rechthoek 163">
                      <a:extLst>
                        <a:ext uri="{FF2B5EF4-FFF2-40B4-BE49-F238E27FC236}">
                          <a16:creationId xmlns:a16="http://schemas.microsoft.com/office/drawing/2014/main" id="{26CA04DF-3072-44E1-A86A-D7B25B00E0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5" name="Rechthoek 164">
                      <a:extLst>
                        <a:ext uri="{FF2B5EF4-FFF2-40B4-BE49-F238E27FC236}">
                          <a16:creationId xmlns:a16="http://schemas.microsoft.com/office/drawing/2014/main" id="{FD4E4961-D860-45C5-947B-CA029DD8E3EC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grpSp>
                <p:nvGrpSpPr>
                  <p:cNvPr id="161" name="Groep 160">
                    <a:extLst>
                      <a:ext uri="{FF2B5EF4-FFF2-40B4-BE49-F238E27FC236}">
                        <a16:creationId xmlns:a16="http://schemas.microsoft.com/office/drawing/2014/main" id="{2D5AD953-55FD-4F3C-8C34-60A2BE217A88}"/>
                      </a:ext>
                    </a:extLst>
                  </p:cNvPr>
                  <p:cNvGrpSpPr/>
                  <p:nvPr userDrawn="1"/>
                </p:nvGrpSpPr>
                <p:grpSpPr>
                  <a:xfrm rot="10800000">
                    <a:off x="13061402" y="3665637"/>
                    <a:ext cx="145820" cy="146462"/>
                    <a:chOff x="13096169" y="3602278"/>
                    <a:chExt cx="145820" cy="146462"/>
                  </a:xfrm>
                </p:grpSpPr>
                <p:sp>
                  <p:nvSpPr>
                    <p:cNvPr id="162" name="Rechthoek 161">
                      <a:extLst>
                        <a:ext uri="{FF2B5EF4-FFF2-40B4-BE49-F238E27FC236}">
                          <a16:creationId xmlns:a16="http://schemas.microsoft.com/office/drawing/2014/main" id="{4880D186-8737-4EB3-8ECC-629725EAC77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96169" y="3602278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63" name="Rechthoek 162">
                      <a:extLst>
                        <a:ext uri="{FF2B5EF4-FFF2-40B4-BE49-F238E27FC236}">
                          <a16:creationId xmlns:a16="http://schemas.microsoft.com/office/drawing/2014/main" id="{992CFCB6-E012-4F35-B05B-0605A9838E1D}"/>
                        </a:ext>
                      </a:extLst>
                    </p:cNvPr>
                    <p:cNvSpPr/>
                    <p:nvPr userDrawn="1"/>
                  </p:nvSpPr>
                  <p:spPr>
                    <a:xfrm rot="5400000">
                      <a:off x="13037453" y="3661636"/>
                      <a:ext cx="145820" cy="28388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>
                        <a:solidFill>
                          <a:srgbClr val="211F2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157" name="Rechthoek 156">
                  <a:extLst>
                    <a:ext uri="{FF2B5EF4-FFF2-40B4-BE49-F238E27FC236}">
                      <a16:creationId xmlns:a16="http://schemas.microsoft.com/office/drawing/2014/main" id="{7314C0FB-6B6B-42D7-8CAD-C655ADF41284}"/>
                    </a:ext>
                  </a:extLst>
                </p:cNvPr>
                <p:cNvSpPr/>
                <p:nvPr userDrawn="1"/>
              </p:nvSpPr>
              <p:spPr>
                <a:xfrm>
                  <a:off x="12617641" y="3889890"/>
                  <a:ext cx="752963" cy="161170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Bijsnijden</a:t>
                  </a:r>
                </a:p>
              </p:txBody>
            </p:sp>
            <p:sp>
              <p:nvSpPr>
                <p:cNvPr id="158" name="Gelijkbenige driehoek 157">
                  <a:extLst>
                    <a:ext uri="{FF2B5EF4-FFF2-40B4-BE49-F238E27FC236}">
                      <a16:creationId xmlns:a16="http://schemas.microsoft.com/office/drawing/2014/main" id="{1C154446-179F-43E8-874B-07A23E61A864}"/>
                    </a:ext>
                  </a:extLst>
                </p:cNvPr>
                <p:cNvSpPr/>
                <p:nvPr userDrawn="1"/>
              </p:nvSpPr>
              <p:spPr>
                <a:xfrm rot="10800000">
                  <a:off x="12950688" y="4093726"/>
                  <a:ext cx="86866" cy="51147"/>
                </a:xfrm>
                <a:prstGeom prst="triangle">
                  <a:avLst/>
                </a:prstGeom>
                <a:solidFill>
                  <a:srgbClr val="81818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35" name="ICOON_info">
                <a:extLst>
                  <a:ext uri="{FF2B5EF4-FFF2-40B4-BE49-F238E27FC236}">
                    <a16:creationId xmlns:a16="http://schemas.microsoft.com/office/drawing/2014/main" id="{A9AFFC39-AA16-4752-8D08-A1DF57027545}"/>
                  </a:ext>
                </a:extLst>
              </p:cNvPr>
              <p:cNvGrpSpPr/>
              <p:nvPr userDrawn="1"/>
            </p:nvGrpSpPr>
            <p:grpSpPr>
              <a:xfrm>
                <a:off x="-376736" y="5805499"/>
                <a:ext cx="283685" cy="283685"/>
                <a:chOff x="-510741" y="5913713"/>
                <a:chExt cx="267555" cy="267555"/>
              </a:xfrm>
            </p:grpSpPr>
            <p:sp>
              <p:nvSpPr>
                <p:cNvPr id="154" name="Ovaal 153">
                  <a:extLst>
                    <a:ext uri="{FF2B5EF4-FFF2-40B4-BE49-F238E27FC236}">
                      <a16:creationId xmlns:a16="http://schemas.microsoft.com/office/drawing/2014/main" id="{FC59187F-45FD-458C-8DA4-6850A9BD276D}"/>
                    </a:ext>
                  </a:extLst>
                </p:cNvPr>
                <p:cNvSpPr/>
                <p:nvPr userDrawn="1"/>
              </p:nvSpPr>
              <p:spPr>
                <a:xfrm>
                  <a:off x="-491853" y="5932072"/>
                  <a:ext cx="230835" cy="230835"/>
                </a:xfrm>
                <a:prstGeom prst="ellipse">
                  <a:avLst/>
                </a:prstGeom>
                <a:solidFill>
                  <a:srgbClr val="211F2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5" name="Graphic 163" descr="Informatie">
                  <a:extLst>
                    <a:ext uri="{FF2B5EF4-FFF2-40B4-BE49-F238E27FC236}">
                      <a16:creationId xmlns:a16="http://schemas.microsoft.com/office/drawing/2014/main" id="{2FAF8D28-3D0E-405D-B46E-A42BDA898D5F}"/>
                    </a:ext>
                  </a:extLst>
                </p:cNvPr>
                <p:cNvSpPr/>
                <p:nvPr/>
              </p:nvSpPr>
              <p:spPr>
                <a:xfrm>
                  <a:off x="-510741" y="5913713"/>
                  <a:ext cx="267555" cy="267555"/>
                </a:xfrm>
                <a:custGeom>
                  <a:avLst/>
                  <a:gdLst>
                    <a:gd name="connsiteX0" fmla="*/ 145860 w 291719"/>
                    <a:gd name="connsiteY0" fmla="*/ 0 h 291719"/>
                    <a:gd name="connsiteX1" fmla="*/ 0 w 291719"/>
                    <a:gd name="connsiteY1" fmla="*/ 145860 h 291719"/>
                    <a:gd name="connsiteX2" fmla="*/ 145860 w 291719"/>
                    <a:gd name="connsiteY2" fmla="*/ 291720 h 291719"/>
                    <a:gd name="connsiteX3" fmla="*/ 291720 w 291719"/>
                    <a:gd name="connsiteY3" fmla="*/ 145860 h 291719"/>
                    <a:gd name="connsiteX4" fmla="*/ 145860 w 291719"/>
                    <a:gd name="connsiteY4" fmla="*/ 0 h 291719"/>
                    <a:gd name="connsiteX5" fmla="*/ 138183 w 291719"/>
                    <a:gd name="connsiteY5" fmla="*/ 38384 h 291719"/>
                    <a:gd name="connsiteX6" fmla="*/ 157375 w 291719"/>
                    <a:gd name="connsiteY6" fmla="*/ 57576 h 291719"/>
                    <a:gd name="connsiteX7" fmla="*/ 138183 w 291719"/>
                    <a:gd name="connsiteY7" fmla="*/ 76768 h 291719"/>
                    <a:gd name="connsiteX8" fmla="*/ 118991 w 291719"/>
                    <a:gd name="connsiteY8" fmla="*/ 57576 h 291719"/>
                    <a:gd name="connsiteX9" fmla="*/ 138183 w 291719"/>
                    <a:gd name="connsiteY9" fmla="*/ 38384 h 291719"/>
                    <a:gd name="connsiteX10" fmla="*/ 184244 w 291719"/>
                    <a:gd name="connsiteY10" fmla="*/ 253336 h 291719"/>
                    <a:gd name="connsiteX11" fmla="*/ 107476 w 291719"/>
                    <a:gd name="connsiteY11" fmla="*/ 253336 h 291719"/>
                    <a:gd name="connsiteX12" fmla="*/ 107476 w 291719"/>
                    <a:gd name="connsiteY12" fmla="*/ 230305 h 291719"/>
                    <a:gd name="connsiteX13" fmla="*/ 134345 w 291719"/>
                    <a:gd name="connsiteY13" fmla="*/ 230305 h 291719"/>
                    <a:gd name="connsiteX14" fmla="*/ 134345 w 291719"/>
                    <a:gd name="connsiteY14" fmla="*/ 115153 h 291719"/>
                    <a:gd name="connsiteX15" fmla="*/ 111314 w 291719"/>
                    <a:gd name="connsiteY15" fmla="*/ 115153 h 291719"/>
                    <a:gd name="connsiteX16" fmla="*/ 111314 w 291719"/>
                    <a:gd name="connsiteY16" fmla="*/ 92122 h 291719"/>
                    <a:gd name="connsiteX17" fmla="*/ 157375 w 291719"/>
                    <a:gd name="connsiteY17" fmla="*/ 92122 h 291719"/>
                    <a:gd name="connsiteX18" fmla="*/ 157375 w 291719"/>
                    <a:gd name="connsiteY18" fmla="*/ 115153 h 291719"/>
                    <a:gd name="connsiteX19" fmla="*/ 157375 w 291719"/>
                    <a:gd name="connsiteY19" fmla="*/ 230305 h 291719"/>
                    <a:gd name="connsiteX20" fmla="*/ 184244 w 291719"/>
                    <a:gd name="connsiteY20" fmla="*/ 230305 h 291719"/>
                    <a:gd name="connsiteX21" fmla="*/ 184244 w 291719"/>
                    <a:gd name="connsiteY21" fmla="*/ 253336 h 29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91719" h="291719">
                      <a:moveTo>
                        <a:pt x="145860" y="0"/>
                      </a:moveTo>
                      <a:cubicBezTo>
                        <a:pt x="65253" y="0"/>
                        <a:pt x="0" y="65253"/>
                        <a:pt x="0" y="145860"/>
                      </a:cubicBezTo>
                      <a:cubicBezTo>
                        <a:pt x="0" y="226467"/>
                        <a:pt x="65253" y="291720"/>
                        <a:pt x="145860" y="291720"/>
                      </a:cubicBezTo>
                      <a:cubicBezTo>
                        <a:pt x="226467" y="291720"/>
                        <a:pt x="291720" y="226467"/>
                        <a:pt x="291720" y="145860"/>
                      </a:cubicBezTo>
                      <a:cubicBezTo>
                        <a:pt x="291720" y="65253"/>
                        <a:pt x="226467" y="0"/>
                        <a:pt x="145860" y="0"/>
                      </a:cubicBezTo>
                      <a:close/>
                      <a:moveTo>
                        <a:pt x="138183" y="38384"/>
                      </a:moveTo>
                      <a:cubicBezTo>
                        <a:pt x="148931" y="38384"/>
                        <a:pt x="157375" y="46829"/>
                        <a:pt x="157375" y="57576"/>
                      </a:cubicBezTo>
                      <a:cubicBezTo>
                        <a:pt x="157375" y="68324"/>
                        <a:pt x="148931" y="76768"/>
                        <a:pt x="138183" y="76768"/>
                      </a:cubicBezTo>
                      <a:cubicBezTo>
                        <a:pt x="127435" y="76768"/>
                        <a:pt x="118991" y="68324"/>
                        <a:pt x="118991" y="57576"/>
                      </a:cubicBezTo>
                      <a:cubicBezTo>
                        <a:pt x="118991" y="46829"/>
                        <a:pt x="127435" y="38384"/>
                        <a:pt x="138183" y="38384"/>
                      </a:cubicBezTo>
                      <a:close/>
                      <a:moveTo>
                        <a:pt x="184244" y="253336"/>
                      </a:moveTo>
                      <a:lnTo>
                        <a:pt x="107476" y="253336"/>
                      </a:lnTo>
                      <a:lnTo>
                        <a:pt x="107476" y="230305"/>
                      </a:lnTo>
                      <a:lnTo>
                        <a:pt x="134345" y="230305"/>
                      </a:lnTo>
                      <a:lnTo>
                        <a:pt x="134345" y="115153"/>
                      </a:lnTo>
                      <a:lnTo>
                        <a:pt x="111314" y="115153"/>
                      </a:lnTo>
                      <a:lnTo>
                        <a:pt x="111314" y="92122"/>
                      </a:lnTo>
                      <a:lnTo>
                        <a:pt x="157375" y="92122"/>
                      </a:lnTo>
                      <a:lnTo>
                        <a:pt x="157375" y="115153"/>
                      </a:lnTo>
                      <a:lnTo>
                        <a:pt x="157375" y="230305"/>
                      </a:lnTo>
                      <a:lnTo>
                        <a:pt x="184244" y="230305"/>
                      </a:lnTo>
                      <a:lnTo>
                        <a:pt x="184244" y="253336"/>
                      </a:lnTo>
                      <a:close/>
                    </a:path>
                  </a:pathLst>
                </a:custGeom>
                <a:solidFill>
                  <a:srgbClr val="1FF524"/>
                </a:solidFill>
                <a:ln w="377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l-NL" sz="200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86908512-AF00-4006-ADFD-1D0EB093D95D}"/>
                  </a:ext>
                </a:extLst>
              </p:cNvPr>
              <p:cNvSpPr/>
              <p:nvPr userDrawn="1"/>
            </p:nvSpPr>
            <p:spPr>
              <a:xfrm>
                <a:off x="-3603587" y="4267791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none" lIns="0" tIns="0" rIns="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37" name="Rechthoek 136">
                <a:extLst>
                  <a:ext uri="{FF2B5EF4-FFF2-40B4-BE49-F238E27FC236}">
                    <a16:creationId xmlns:a16="http://schemas.microsoft.com/office/drawing/2014/main" id="{0AE5A891-509C-47EA-B5B3-60572058E99E}"/>
                  </a:ext>
                </a:extLst>
              </p:cNvPr>
              <p:cNvSpPr/>
              <p:nvPr userDrawn="1"/>
            </p:nvSpPr>
            <p:spPr>
              <a:xfrm>
                <a:off x="-3319415" y="4267792"/>
                <a:ext cx="2944682" cy="812719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Om er voor te zorgen dat het logo in zijn originele verhouding staat, ga naar de tab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‘Hulpmiddelen voor afbeeldingen’ – ‘Opmaak’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en klik op het pijltje onder de knop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‘Bijsnijden’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 Kies </a:t>
                </a:r>
                <a:r>
                  <a:rPr kumimoji="0" lang="nl-NL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‘Aanpassen’</a:t>
                </a:r>
                <a:r>
                  <a:rPr kumimoji="0" lang="nl-NL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  <p:grpSp>
            <p:nvGrpSpPr>
              <p:cNvPr id="138" name="Groep 137">
                <a:extLst>
                  <a:ext uri="{FF2B5EF4-FFF2-40B4-BE49-F238E27FC236}">
                    <a16:creationId xmlns:a16="http://schemas.microsoft.com/office/drawing/2014/main" id="{EEAD5903-C5DD-4A7A-B904-38264D71656E}"/>
                  </a:ext>
                </a:extLst>
              </p:cNvPr>
              <p:cNvGrpSpPr/>
              <p:nvPr userDrawn="1"/>
            </p:nvGrpSpPr>
            <p:grpSpPr>
              <a:xfrm>
                <a:off x="-3314821" y="5192208"/>
                <a:ext cx="1108877" cy="563933"/>
                <a:chOff x="-3314821" y="3885197"/>
                <a:chExt cx="1108877" cy="563933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81C8B23D-B34B-40C7-9A46-D01ACC41BE98}"/>
                    </a:ext>
                  </a:extLst>
                </p:cNvPr>
                <p:cNvSpPr/>
                <p:nvPr userDrawn="1"/>
              </p:nvSpPr>
              <p:spPr>
                <a:xfrm>
                  <a:off x="-3314821" y="3885197"/>
                  <a:ext cx="1055607" cy="504851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D1D1D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0" name="Rechthoek 139">
                  <a:extLst>
                    <a:ext uri="{FF2B5EF4-FFF2-40B4-BE49-F238E27FC236}">
                      <a16:creationId xmlns:a16="http://schemas.microsoft.com/office/drawing/2014/main" id="{E74A298E-544B-4D9C-937D-277DF2276B89}"/>
                    </a:ext>
                  </a:extLst>
                </p:cNvPr>
                <p:cNvSpPr/>
                <p:nvPr userDrawn="1"/>
              </p:nvSpPr>
              <p:spPr>
                <a:xfrm>
                  <a:off x="-3304718" y="4138922"/>
                  <a:ext cx="1043588" cy="246608"/>
                </a:xfrm>
                <a:prstGeom prst="rect">
                  <a:avLst/>
                </a:prstGeom>
                <a:solidFill>
                  <a:srgbClr val="FCE4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1" name="Tekstvak 140">
                  <a:extLst>
                    <a:ext uri="{FF2B5EF4-FFF2-40B4-BE49-F238E27FC236}">
                      <a16:creationId xmlns:a16="http://schemas.microsoft.com/office/drawing/2014/main" id="{5FE48950-2E84-4506-B89A-6B5D8515B521}"/>
                    </a:ext>
                  </a:extLst>
                </p:cNvPr>
                <p:cNvSpPr txBox="1"/>
                <p:nvPr userDrawn="1"/>
              </p:nvSpPr>
              <p:spPr>
                <a:xfrm>
                  <a:off x="-3069820" y="3949098"/>
                  <a:ext cx="794156" cy="137495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Opvullen</a:t>
                  </a:r>
                </a:p>
              </p:txBody>
            </p:sp>
            <p:sp>
              <p:nvSpPr>
                <p:cNvPr id="142" name="Tekstvak 141">
                  <a:extLst>
                    <a:ext uri="{FF2B5EF4-FFF2-40B4-BE49-F238E27FC236}">
                      <a16:creationId xmlns:a16="http://schemas.microsoft.com/office/drawing/2014/main" id="{533669A0-6812-41EA-A9D8-B17AA48C8C87}"/>
                    </a:ext>
                  </a:extLst>
                </p:cNvPr>
                <p:cNvSpPr txBox="1"/>
                <p:nvPr userDrawn="1"/>
              </p:nvSpPr>
              <p:spPr>
                <a:xfrm>
                  <a:off x="-3069819" y="4199018"/>
                  <a:ext cx="800912" cy="12641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noAutofit/>
                </a:bodyPr>
                <a:lstStyle/>
                <a:p>
                  <a:pPr marL="0" algn="l" defTabSz="1217512" rtl="0" eaLnBrk="1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nl-NL" sz="900" b="0" kern="1200" noProof="0">
                      <a:solidFill>
                        <a:srgbClr val="211F2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rPr>
                    <a:t>Aanpassen</a:t>
                  </a:r>
                </a:p>
              </p:txBody>
            </p:sp>
            <p:sp>
              <p:nvSpPr>
                <p:cNvPr id="143" name="Vrije vorm: vorm 142">
                  <a:extLst>
                    <a:ext uri="{FF2B5EF4-FFF2-40B4-BE49-F238E27FC236}">
                      <a16:creationId xmlns:a16="http://schemas.microsoft.com/office/drawing/2014/main" id="{CBFB4C3D-E828-491A-AA99-825713077E8E}"/>
                    </a:ext>
                  </a:extLst>
                </p:cNvPr>
                <p:cNvSpPr/>
                <p:nvPr userDrawn="1"/>
              </p:nvSpPr>
              <p:spPr>
                <a:xfrm>
                  <a:off x="-2303506" y="4269130"/>
                  <a:ext cx="97562" cy="180000"/>
                </a:xfrm>
                <a:custGeom>
                  <a:avLst/>
                  <a:gdLst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41194 w 880280"/>
                    <a:gd name="connsiteY2" fmla="*/ 96899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27546 w 880280"/>
                    <a:gd name="connsiteY2" fmla="*/ 975815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00250 w 880280"/>
                    <a:gd name="connsiteY2" fmla="*/ 1003111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25438 w 880280"/>
                    <a:gd name="connsiteY5" fmla="*/ 928048 h 1624084"/>
                    <a:gd name="connsiteX6" fmla="*/ 511791 w 880280"/>
                    <a:gd name="connsiteY6" fmla="*/ 900753 h 1624084"/>
                    <a:gd name="connsiteX7" fmla="*/ 880280 w 880280"/>
                    <a:gd name="connsiteY7" fmla="*/ 893929 h 1624084"/>
                    <a:gd name="connsiteX8" fmla="*/ 0 w 880280"/>
                    <a:gd name="connsiteY8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511791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  <a:gd name="connsiteX0" fmla="*/ 0 w 880280"/>
                    <a:gd name="connsiteY0" fmla="*/ 0 h 1624084"/>
                    <a:gd name="connsiteX1" fmla="*/ 0 w 880280"/>
                    <a:gd name="connsiteY1" fmla="*/ 1262418 h 1624084"/>
                    <a:gd name="connsiteX2" fmla="*/ 313898 w 880280"/>
                    <a:gd name="connsiteY2" fmla="*/ 996287 h 1624084"/>
                    <a:gd name="connsiteX3" fmla="*/ 620973 w 880280"/>
                    <a:gd name="connsiteY3" fmla="*/ 1624084 h 1624084"/>
                    <a:gd name="connsiteX4" fmla="*/ 839337 w 880280"/>
                    <a:gd name="connsiteY4" fmla="*/ 1480782 h 1624084"/>
                    <a:gd name="connsiteX5" fmla="*/ 498144 w 880280"/>
                    <a:gd name="connsiteY5" fmla="*/ 900753 h 1624084"/>
                    <a:gd name="connsiteX6" fmla="*/ 880280 w 880280"/>
                    <a:gd name="connsiteY6" fmla="*/ 893929 h 1624084"/>
                    <a:gd name="connsiteX7" fmla="*/ 0 w 880280"/>
                    <a:gd name="connsiteY7" fmla="*/ 0 h 1624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0280" h="1624084">
                      <a:moveTo>
                        <a:pt x="0" y="0"/>
                      </a:moveTo>
                      <a:lnTo>
                        <a:pt x="0" y="1262418"/>
                      </a:lnTo>
                      <a:lnTo>
                        <a:pt x="313898" y="996287"/>
                      </a:lnTo>
                      <a:lnTo>
                        <a:pt x="620973" y="1624084"/>
                      </a:lnTo>
                      <a:lnTo>
                        <a:pt x="839337" y="1480782"/>
                      </a:lnTo>
                      <a:lnTo>
                        <a:pt x="498144" y="900753"/>
                      </a:lnTo>
                      <a:lnTo>
                        <a:pt x="880280" y="8939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1600" cap="all" baseline="0" noProof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144" name="Groep 143">
                  <a:extLst>
                    <a:ext uri="{FF2B5EF4-FFF2-40B4-BE49-F238E27FC236}">
                      <a16:creationId xmlns:a16="http://schemas.microsoft.com/office/drawing/2014/main" id="{F0DDF155-BB65-47FA-84FC-5FE486BA5D42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3946178"/>
                  <a:ext cx="184194" cy="143334"/>
                  <a:chOff x="6218544" y="2402421"/>
                  <a:chExt cx="144156" cy="112178"/>
                </a:xfrm>
              </p:grpSpPr>
              <p:sp>
                <p:nvSpPr>
                  <p:cNvPr id="150" name="Rechthoek 149">
                    <a:extLst>
                      <a:ext uri="{FF2B5EF4-FFF2-40B4-BE49-F238E27FC236}">
                        <a16:creationId xmlns:a16="http://schemas.microsoft.com/office/drawing/2014/main" id="{D0BFBA88-3F57-4B8B-9E88-D66D2915DF6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414588"/>
                    <a:ext cx="144156" cy="100011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1" name="Rechthoek 47">
                    <a:extLst>
                      <a:ext uri="{FF2B5EF4-FFF2-40B4-BE49-F238E27FC236}">
                        <a16:creationId xmlns:a16="http://schemas.microsoft.com/office/drawing/2014/main" id="{1D6EA221-2ACA-4448-87D6-5B14C7C8B45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24587" y="2445544"/>
                    <a:ext cx="95251" cy="6480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2" name="Rechthoek 47">
                    <a:extLst>
                      <a:ext uri="{FF2B5EF4-FFF2-40B4-BE49-F238E27FC236}">
                        <a16:creationId xmlns:a16="http://schemas.microsoft.com/office/drawing/2014/main" id="{A8708CD5-EB8F-481D-B2BA-CFF22DF99B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6025" y="2457450"/>
                    <a:ext cx="64294" cy="52388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53" name="Koorde 152">
                    <a:extLst>
                      <a:ext uri="{FF2B5EF4-FFF2-40B4-BE49-F238E27FC236}">
                        <a16:creationId xmlns:a16="http://schemas.microsoft.com/office/drawing/2014/main" id="{2042A22D-8B95-4F75-9116-80FAE065EC7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0536" y="2402421"/>
                    <a:ext cx="37785" cy="37785"/>
                  </a:xfrm>
                  <a:prstGeom prst="chord">
                    <a:avLst>
                      <a:gd name="adj1" fmla="val 21457318"/>
                      <a:gd name="adj2" fmla="val 11002272"/>
                    </a:avLst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45" name="Groep 144">
                  <a:extLst>
                    <a:ext uri="{FF2B5EF4-FFF2-40B4-BE49-F238E27FC236}">
                      <a16:creationId xmlns:a16="http://schemas.microsoft.com/office/drawing/2014/main" id="{681471C0-AA5D-4AD6-9BED-B68E2A738A46}"/>
                    </a:ext>
                  </a:extLst>
                </p:cNvPr>
                <p:cNvGrpSpPr/>
                <p:nvPr userDrawn="1"/>
              </p:nvGrpSpPr>
              <p:grpSpPr>
                <a:xfrm>
                  <a:off x="-3254609" y="4199853"/>
                  <a:ext cx="184194" cy="124747"/>
                  <a:chOff x="6218544" y="2636044"/>
                  <a:chExt cx="144156" cy="97631"/>
                </a:xfrm>
              </p:grpSpPr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D9E1DB58-F1DA-4AD5-829E-2AFFF39AA4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18544" y="2636044"/>
                    <a:ext cx="144156" cy="928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rnd" cmpd="sng" algn="ctr">
                    <a:solidFill>
                      <a:srgbClr val="818181"/>
                    </a:solidFill>
                    <a:prstDash val="sysDash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7" name="Rechthoek 146">
                    <a:extLst>
                      <a:ext uri="{FF2B5EF4-FFF2-40B4-BE49-F238E27FC236}">
                        <a16:creationId xmlns:a16="http://schemas.microsoft.com/office/drawing/2014/main" id="{83D769C1-4E5B-4137-99E9-92336759F5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49409" y="2636045"/>
                    <a:ext cx="85725" cy="97630"/>
                  </a:xfrm>
                  <a:prstGeom prst="rect">
                    <a:avLst/>
                  </a:prstGeom>
                  <a:solidFill>
                    <a:srgbClr val="F0F0F0"/>
                  </a:solidFill>
                  <a:ln w="9525">
                    <a:solidFill>
                      <a:srgbClr val="B7B4B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8" name="Ovaal 147">
                    <a:extLst>
                      <a:ext uri="{FF2B5EF4-FFF2-40B4-BE49-F238E27FC236}">
                        <a16:creationId xmlns:a16="http://schemas.microsoft.com/office/drawing/2014/main" id="{B58FA325-AECA-4CB9-9440-D517A32C9C1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97938" y="2655636"/>
                    <a:ext cx="21328" cy="21328"/>
                  </a:xfrm>
                  <a:prstGeom prst="ellipse">
                    <a:avLst/>
                  </a:prstGeom>
                  <a:solidFill>
                    <a:srgbClr val="E9C07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49" name="Rechthoek 47">
                    <a:extLst>
                      <a:ext uri="{FF2B5EF4-FFF2-40B4-BE49-F238E27FC236}">
                        <a16:creationId xmlns:a16="http://schemas.microsoft.com/office/drawing/2014/main" id="{35C3E310-A97A-401B-A813-C08BCEC492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6261434" y="2675670"/>
                    <a:ext cx="45896" cy="37785"/>
                  </a:xfrm>
                  <a:custGeom>
                    <a:avLst/>
                    <a:gdLst>
                      <a:gd name="connsiteX0" fmla="*/ 0 w 148606"/>
                      <a:gd name="connsiteY0" fmla="*/ 0 h 148606"/>
                      <a:gd name="connsiteX1" fmla="*/ 148606 w 148606"/>
                      <a:gd name="connsiteY1" fmla="*/ 0 h 148606"/>
                      <a:gd name="connsiteX2" fmla="*/ 148606 w 148606"/>
                      <a:gd name="connsiteY2" fmla="*/ 148606 h 148606"/>
                      <a:gd name="connsiteX3" fmla="*/ 0 w 148606"/>
                      <a:gd name="connsiteY3" fmla="*/ 148606 h 148606"/>
                      <a:gd name="connsiteX4" fmla="*/ 0 w 148606"/>
                      <a:gd name="connsiteY4" fmla="*/ 0 h 148606"/>
                      <a:gd name="connsiteX0" fmla="*/ 0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0 w 148606"/>
                      <a:gd name="connsiteY3" fmla="*/ 0 h 148606"/>
                      <a:gd name="connsiteX0" fmla="*/ 66675 w 148606"/>
                      <a:gd name="connsiteY0" fmla="*/ 0 h 148606"/>
                      <a:gd name="connsiteX1" fmla="*/ 148606 w 148606"/>
                      <a:gd name="connsiteY1" fmla="*/ 148606 h 148606"/>
                      <a:gd name="connsiteX2" fmla="*/ 0 w 148606"/>
                      <a:gd name="connsiteY2" fmla="*/ 148606 h 148606"/>
                      <a:gd name="connsiteX3" fmla="*/ 66675 w 148606"/>
                      <a:gd name="connsiteY3" fmla="*/ 0 h 148606"/>
                      <a:gd name="connsiteX0" fmla="*/ 71437 w 148606"/>
                      <a:gd name="connsiteY0" fmla="*/ 0 h 120031"/>
                      <a:gd name="connsiteX1" fmla="*/ 148606 w 148606"/>
                      <a:gd name="connsiteY1" fmla="*/ 120031 h 120031"/>
                      <a:gd name="connsiteX2" fmla="*/ 0 w 148606"/>
                      <a:gd name="connsiteY2" fmla="*/ 120031 h 120031"/>
                      <a:gd name="connsiteX3" fmla="*/ 71437 w 148606"/>
                      <a:gd name="connsiteY3" fmla="*/ 0 h 120031"/>
                      <a:gd name="connsiteX0" fmla="*/ 73234 w 151858"/>
                      <a:gd name="connsiteY0" fmla="*/ 0 h 120031"/>
                      <a:gd name="connsiteX1" fmla="*/ 150403 w 151858"/>
                      <a:gd name="connsiteY1" fmla="*/ 120031 h 120031"/>
                      <a:gd name="connsiteX2" fmla="*/ 1797 w 151858"/>
                      <a:gd name="connsiteY2" fmla="*/ 120031 h 120031"/>
                      <a:gd name="connsiteX3" fmla="*/ 73234 w 151858"/>
                      <a:gd name="connsiteY3" fmla="*/ 0 h 120031"/>
                      <a:gd name="connsiteX0" fmla="*/ 73583 w 152474"/>
                      <a:gd name="connsiteY0" fmla="*/ 40 h 120071"/>
                      <a:gd name="connsiteX1" fmla="*/ 150752 w 152474"/>
                      <a:gd name="connsiteY1" fmla="*/ 120071 h 120071"/>
                      <a:gd name="connsiteX2" fmla="*/ 2146 w 152474"/>
                      <a:gd name="connsiteY2" fmla="*/ 120071 h 120071"/>
                      <a:gd name="connsiteX3" fmla="*/ 73583 w 152474"/>
                      <a:gd name="connsiteY3" fmla="*/ 40 h 120071"/>
                      <a:gd name="connsiteX0" fmla="*/ 73583 w 152474"/>
                      <a:gd name="connsiteY0" fmla="*/ 35 h 136734"/>
                      <a:gd name="connsiteX1" fmla="*/ 150752 w 152474"/>
                      <a:gd name="connsiteY1" fmla="*/ 136734 h 136734"/>
                      <a:gd name="connsiteX2" fmla="*/ 2146 w 152474"/>
                      <a:gd name="connsiteY2" fmla="*/ 136734 h 136734"/>
                      <a:gd name="connsiteX3" fmla="*/ 73583 w 152474"/>
                      <a:gd name="connsiteY3" fmla="*/ 35 h 136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474" h="136734">
                        <a:moveTo>
                          <a:pt x="73583" y="35"/>
                        </a:moveTo>
                        <a:cubicBezTo>
                          <a:pt x="110257" y="-2347"/>
                          <a:pt x="162658" y="116729"/>
                          <a:pt x="150752" y="136734"/>
                        </a:cubicBezTo>
                        <a:lnTo>
                          <a:pt x="2146" y="136734"/>
                        </a:lnTo>
                        <a:cubicBezTo>
                          <a:pt x="-10716" y="116729"/>
                          <a:pt x="36909" y="2417"/>
                          <a:pt x="73583" y="35"/>
                        </a:cubicBezTo>
                        <a:close/>
                      </a:path>
                    </a:pathLst>
                  </a:custGeom>
                  <a:solidFill>
                    <a:srgbClr val="4D82B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>
                      <a:solidFill>
                        <a:srgbClr val="211F2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</p:grpSp>
      <p:grpSp>
        <p:nvGrpSpPr>
          <p:cNvPr id="91" name="INSTRUCTIE">
            <a:extLst>
              <a:ext uri="{FF2B5EF4-FFF2-40B4-BE49-F238E27FC236}">
                <a16:creationId xmlns:a16="http://schemas.microsoft.com/office/drawing/2014/main" id="{6CBD4366-F14E-4456-A194-C3EAC83F87CE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98E1B4B-250C-4A36-8216-C44EA26366E2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93" name="Ovaal 92">
              <a:extLst>
                <a:ext uri="{FF2B5EF4-FFF2-40B4-BE49-F238E27FC236}">
                  <a16:creationId xmlns:a16="http://schemas.microsoft.com/office/drawing/2014/main" id="{1B290239-767B-444D-A5E3-9FC1640DB43B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4" name="Rechthoek 93">
              <a:extLst>
                <a:ext uri="{FF2B5EF4-FFF2-40B4-BE49-F238E27FC236}">
                  <a16:creationId xmlns:a16="http://schemas.microsoft.com/office/drawing/2014/main" id="{243AA5ED-6271-483B-A061-D335D7C600BE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95" name="Ovaal 94">
              <a:extLst>
                <a:ext uri="{FF2B5EF4-FFF2-40B4-BE49-F238E27FC236}">
                  <a16:creationId xmlns:a16="http://schemas.microsoft.com/office/drawing/2014/main" id="{98D39D90-33F1-4CF7-B008-D78E09C0AFA7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6" name="Rechthoek 95">
              <a:extLst>
                <a:ext uri="{FF2B5EF4-FFF2-40B4-BE49-F238E27FC236}">
                  <a16:creationId xmlns:a16="http://schemas.microsoft.com/office/drawing/2014/main" id="{000703D1-D0CA-4C68-8E50-2C9275CAB208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97" name="Groep 96">
              <a:extLst>
                <a:ext uri="{FF2B5EF4-FFF2-40B4-BE49-F238E27FC236}">
                  <a16:creationId xmlns:a16="http://schemas.microsoft.com/office/drawing/2014/main" id="{6B698F57-CA2B-4161-BF19-C57FC7AC7DC6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98" name="Groep 97">
                <a:extLst>
                  <a:ext uri="{FF2B5EF4-FFF2-40B4-BE49-F238E27FC236}">
                    <a16:creationId xmlns:a16="http://schemas.microsoft.com/office/drawing/2014/main" id="{4939C8FC-3D91-4641-8A1A-82E81A45BFEC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100" name="Rechthoek met één afgeknipte en afgeronde hoek 47">
                  <a:extLst>
                    <a:ext uri="{FF2B5EF4-FFF2-40B4-BE49-F238E27FC236}">
                      <a16:creationId xmlns:a16="http://schemas.microsoft.com/office/drawing/2014/main" id="{BE3F2D9F-5248-4742-B5DF-7A9A477B0D55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Rechthoekige driehoek 101">
                  <a:extLst>
                    <a:ext uri="{FF2B5EF4-FFF2-40B4-BE49-F238E27FC236}">
                      <a16:creationId xmlns:a16="http://schemas.microsoft.com/office/drawing/2014/main" id="{A94EFD95-2C76-4B8D-8616-6030AB2EA7BA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Rechthoek 181">
                  <a:extLst>
                    <a:ext uri="{FF2B5EF4-FFF2-40B4-BE49-F238E27FC236}">
                      <a16:creationId xmlns:a16="http://schemas.microsoft.com/office/drawing/2014/main" id="{FCA71013-F831-4AC7-835B-6F98881EFBFA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Rechthoek 182">
                  <a:extLst>
                    <a:ext uri="{FF2B5EF4-FFF2-40B4-BE49-F238E27FC236}">
                      <a16:creationId xmlns:a16="http://schemas.microsoft.com/office/drawing/2014/main" id="{A8CD884F-059C-4096-A47D-E2C3EB6A5DAD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9" name="Rechthoek 98">
                <a:extLst>
                  <a:ext uri="{FF2B5EF4-FFF2-40B4-BE49-F238E27FC236}">
                    <a16:creationId xmlns:a16="http://schemas.microsoft.com/office/drawing/2014/main" id="{578A6F2F-E813-452A-A554-C213044806C4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101" name="Tijdelijke aanduiding voor verticale tekst 2">
            <a:extLst>
              <a:ext uri="{FF2B5EF4-FFF2-40B4-BE49-F238E27FC236}">
                <a16:creationId xmlns:a16="http://schemas.microsoft.com/office/drawing/2014/main" id="{FA3930DD-DC22-421B-8B5C-ECC612505626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44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04" name="Tijdelijke aanduiding voor verticale tekst 2">
            <a:extLst>
              <a:ext uri="{FF2B5EF4-FFF2-40B4-BE49-F238E27FC236}">
                <a16:creationId xmlns:a16="http://schemas.microsoft.com/office/drawing/2014/main" id="{253B405D-F1AB-4817-B270-7BFFD3F3045F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3007918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05" name="Tijdelijke aanduiding voor verticale tekst 2">
            <a:extLst>
              <a:ext uri="{FF2B5EF4-FFF2-40B4-BE49-F238E27FC236}">
                <a16:creationId xmlns:a16="http://schemas.microsoft.com/office/drawing/2014/main" id="{D06D2B9A-2824-4C51-AC31-7B8A2F099D2A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>
          <a:xfrm>
            <a:off x="5238592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06" name="Tijdelijke aanduiding voor verticale tekst 2">
            <a:extLst>
              <a:ext uri="{FF2B5EF4-FFF2-40B4-BE49-F238E27FC236}">
                <a16:creationId xmlns:a16="http://schemas.microsoft.com/office/drawing/2014/main" id="{2CBB626D-CD15-4693-8763-41BAEE5BF1E1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7469266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07" name="Tijdelijke aanduiding voor verticale tekst 2">
            <a:extLst>
              <a:ext uri="{FF2B5EF4-FFF2-40B4-BE49-F238E27FC236}">
                <a16:creationId xmlns:a16="http://schemas.microsoft.com/office/drawing/2014/main" id="{88ADBC97-6F7A-4743-A873-3D1D8CFFEC52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9699940" y="2580255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08" name="Tijdelijke aanduiding voor verticale tekst 2">
            <a:extLst>
              <a:ext uri="{FF2B5EF4-FFF2-40B4-BE49-F238E27FC236}">
                <a16:creationId xmlns:a16="http://schemas.microsoft.com/office/drawing/2014/main" id="{F1290261-F37B-486E-B055-2C1FF5B8542A}"/>
              </a:ext>
            </a:extLst>
          </p:cNvPr>
          <p:cNvSpPr>
            <a:spLocks noGrp="1"/>
          </p:cNvSpPr>
          <p:nvPr>
            <p:ph type="body" orient="vert" idx="19" hasCustomPrompt="1"/>
          </p:nvPr>
        </p:nvSpPr>
        <p:spPr>
          <a:xfrm>
            <a:off x="777244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09" name="Tijdelijke aanduiding voor verticale tekst 2">
            <a:extLst>
              <a:ext uri="{FF2B5EF4-FFF2-40B4-BE49-F238E27FC236}">
                <a16:creationId xmlns:a16="http://schemas.microsoft.com/office/drawing/2014/main" id="{BF2DF362-BC86-44C1-A829-8F6669103432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3007918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10" name="Tijdelijke aanduiding voor verticale tekst 2">
            <a:extLst>
              <a:ext uri="{FF2B5EF4-FFF2-40B4-BE49-F238E27FC236}">
                <a16:creationId xmlns:a16="http://schemas.microsoft.com/office/drawing/2014/main" id="{9E3E5C86-3261-43B7-A062-873068475FB2}"/>
              </a:ext>
            </a:extLst>
          </p:cNvPr>
          <p:cNvSpPr>
            <a:spLocks noGrp="1"/>
          </p:cNvSpPr>
          <p:nvPr>
            <p:ph type="body" orient="vert" idx="21" hasCustomPrompt="1"/>
          </p:nvPr>
        </p:nvSpPr>
        <p:spPr>
          <a:xfrm>
            <a:off x="5238592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11" name="Tijdelijke aanduiding voor verticale tekst 2">
            <a:extLst>
              <a:ext uri="{FF2B5EF4-FFF2-40B4-BE49-F238E27FC236}">
                <a16:creationId xmlns:a16="http://schemas.microsoft.com/office/drawing/2014/main" id="{41E452AD-0E75-4DA7-8CD7-967C66DC88BE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7469266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sp>
        <p:nvSpPr>
          <p:cNvPr id="112" name="Tijdelijke aanduiding voor verticale tekst 2">
            <a:extLst>
              <a:ext uri="{FF2B5EF4-FFF2-40B4-BE49-F238E27FC236}">
                <a16:creationId xmlns:a16="http://schemas.microsoft.com/office/drawing/2014/main" id="{9993F58D-1819-4524-8E3B-17F2D1752223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9699940" y="4239198"/>
            <a:ext cx="1904400" cy="1310400"/>
          </a:xfrm>
          <a:noFill/>
          <a:ln>
            <a:solidFill>
              <a:srgbClr val="649EC9">
                <a:alpha val="25098"/>
              </a:srgbClr>
            </a:solidFill>
          </a:ln>
        </p:spPr>
        <p:txBody>
          <a:bodyPr vert="horz"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 </a:t>
            </a:r>
          </a:p>
        </p:txBody>
      </p:sp>
      <p:grpSp>
        <p:nvGrpSpPr>
          <p:cNvPr id="65" name="HAAK LIJN">
            <a:extLst>
              <a:ext uri="{FF2B5EF4-FFF2-40B4-BE49-F238E27FC236}">
                <a16:creationId xmlns:a16="http://schemas.microsoft.com/office/drawing/2014/main" id="{5BB03752-4229-43C3-B651-38448D67DF64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66" name="LIJN">
              <a:extLst>
                <a:ext uri="{FF2B5EF4-FFF2-40B4-BE49-F238E27FC236}">
                  <a16:creationId xmlns:a16="http://schemas.microsoft.com/office/drawing/2014/main" id="{49A47FBE-D9DB-4556-A5F6-3785144577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Graphic 66">
              <a:extLst>
                <a:ext uri="{FF2B5EF4-FFF2-40B4-BE49-F238E27FC236}">
                  <a16:creationId xmlns:a16="http://schemas.microsoft.com/office/drawing/2014/main" id="{B6F45815-92C9-4B5A-86F8-B877A94A7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68" name="LIJN">
              <a:extLst>
                <a:ext uri="{FF2B5EF4-FFF2-40B4-BE49-F238E27FC236}">
                  <a16:creationId xmlns:a16="http://schemas.microsoft.com/office/drawing/2014/main" id="{4F0CD40B-838B-4E0F-A956-9659DC8D38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kstvak 102">
            <a:extLst>
              <a:ext uri="{FF2B5EF4-FFF2-40B4-BE49-F238E27FC236}">
                <a16:creationId xmlns:a16="http://schemas.microsoft.com/office/drawing/2014/main" id="{82DED694-965C-41F6-8334-D160E5CDFC49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REFERENTIES / SAMENWERKING</a:t>
            </a:r>
          </a:p>
        </p:txBody>
      </p:sp>
      <p:sp>
        <p:nvSpPr>
          <p:cNvPr id="181" name="Tijdelijke aanduiding voor verticale tekst 2">
            <a:extLst>
              <a:ext uri="{FF2B5EF4-FFF2-40B4-BE49-F238E27FC236}">
                <a16:creationId xmlns:a16="http://schemas.microsoft.com/office/drawing/2014/main" id="{C9047537-E9D6-4F40-B0E8-24851E46D123}"/>
              </a:ext>
            </a:extLst>
          </p:cNvPr>
          <p:cNvSpPr>
            <a:spLocks noGrp="1"/>
          </p:cNvSpPr>
          <p:nvPr>
            <p:ph type="body" orient="vert" idx="33" hasCustomPrompt="1"/>
          </p:nvPr>
        </p:nvSpPr>
        <p:spPr>
          <a:xfrm>
            <a:off x="10549612" y="6480355"/>
            <a:ext cx="1060019" cy="185413"/>
          </a:xfrm>
          <a:blipFill>
            <a:blip r:embed="rId6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22" name="Tijdelijke aanduiding voor afbeelding 40"/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057750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13" name="Tijdelijke aanduiding voor afbeelding 40">
            <a:extLst>
              <a:ext uri="{FF2B5EF4-FFF2-40B4-BE49-F238E27FC236}">
                <a16:creationId xmlns:a16="http://schemas.microsoft.com/office/drawing/2014/main" id="{DC0E2FE1-67A8-4896-AAD4-23189DD2CEC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288424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14" name="Tijdelijke aanduiding voor afbeelding 40">
            <a:extLst>
              <a:ext uri="{FF2B5EF4-FFF2-40B4-BE49-F238E27FC236}">
                <a16:creationId xmlns:a16="http://schemas.microsoft.com/office/drawing/2014/main" id="{E47D8EC2-0522-466E-84C1-3C645FA9D7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519098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15" name="Tijdelijke aanduiding voor afbeelding 40">
            <a:extLst>
              <a:ext uri="{FF2B5EF4-FFF2-40B4-BE49-F238E27FC236}">
                <a16:creationId xmlns:a16="http://schemas.microsoft.com/office/drawing/2014/main" id="{49DD3396-184F-49E8-B98D-B34CD946E4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49772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16" name="Tijdelijke aanduiding voor afbeelding 40">
            <a:extLst>
              <a:ext uri="{FF2B5EF4-FFF2-40B4-BE49-F238E27FC236}">
                <a16:creationId xmlns:a16="http://schemas.microsoft.com/office/drawing/2014/main" id="{169552EF-8046-4EA6-BFCC-CCED87C29DB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80446" y="2920644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17" name="Tijdelijke aanduiding voor afbeelding 40">
            <a:extLst>
              <a:ext uri="{FF2B5EF4-FFF2-40B4-BE49-F238E27FC236}">
                <a16:creationId xmlns:a16="http://schemas.microsoft.com/office/drawing/2014/main" id="{E0C40C85-8D56-43B5-B229-590322AB9B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057750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18" name="Tijdelijke aanduiding voor afbeelding 40">
            <a:extLst>
              <a:ext uri="{FF2B5EF4-FFF2-40B4-BE49-F238E27FC236}">
                <a16:creationId xmlns:a16="http://schemas.microsoft.com/office/drawing/2014/main" id="{296C5D1B-4354-448F-A9FA-2AAFEDCF744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288424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19" name="Tijdelijke aanduiding voor afbeelding 40">
            <a:extLst>
              <a:ext uri="{FF2B5EF4-FFF2-40B4-BE49-F238E27FC236}">
                <a16:creationId xmlns:a16="http://schemas.microsoft.com/office/drawing/2014/main" id="{89AAB85E-0605-45B6-89ED-B21671AEA72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519098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20" name="Tijdelijke aanduiding voor afbeelding 40">
            <a:extLst>
              <a:ext uri="{FF2B5EF4-FFF2-40B4-BE49-F238E27FC236}">
                <a16:creationId xmlns:a16="http://schemas.microsoft.com/office/drawing/2014/main" id="{12C7B200-4535-4035-A3AC-7FB26B24355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749772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121" name="Tijdelijke aanduiding voor afbeelding 40">
            <a:extLst>
              <a:ext uri="{FF2B5EF4-FFF2-40B4-BE49-F238E27FC236}">
                <a16:creationId xmlns:a16="http://schemas.microsoft.com/office/drawing/2014/main" id="{93142C17-873E-4A17-89D0-A06014C1E48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980446" y="4579587"/>
            <a:ext cx="1343388" cy="629622"/>
          </a:xfrm>
          <a:ln>
            <a:noFill/>
          </a:ln>
        </p:spPr>
        <p:txBody>
          <a:bodyPr bIns="432000" anchor="ctr"/>
          <a:lstStyle>
            <a:lvl1pPr marL="0" indent="0" algn="ctr">
              <a:lnSpc>
                <a:spcPct val="75000"/>
              </a:lnSpc>
              <a:spcBef>
                <a:spcPts val="100"/>
              </a:spcBef>
              <a:spcAft>
                <a:spcPts val="100"/>
              </a:spcAft>
              <a:buNone/>
              <a:defRPr sz="700" i="1"/>
            </a:lvl1pPr>
          </a:lstStyle>
          <a:p>
            <a:r>
              <a:rPr lang="nl-NL"/>
              <a:t>Klik op het onderstaande icoon </a:t>
            </a:r>
            <a:br>
              <a:rPr lang="nl-NL"/>
            </a:br>
            <a:r>
              <a:rPr lang="nl-NL"/>
              <a:t>om een logo in te voegen.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08CC563-ED69-4242-A700-66F529F00277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39C59A2A-E932-4F20-ADBB-B7C76E26CBDC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4" name="Ondertitel">
            <a:extLst>
              <a:ext uri="{FF2B5EF4-FFF2-40B4-BE49-F238E27FC236}">
                <a16:creationId xmlns:a16="http://schemas.microsoft.com/office/drawing/2014/main" id="{9E282118-5AF8-446A-9FD3-768DDD6BCEA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FF216664-7142-48FA-801A-A233888EAF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94B7A-1F0C-416C-965A-5404E590EA18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8623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7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8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0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0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0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INFO">
            <a:extLst>
              <a:ext uri="{FF2B5EF4-FFF2-40B4-BE49-F238E27FC236}">
                <a16:creationId xmlns:a16="http://schemas.microsoft.com/office/drawing/2014/main" id="{4A1F86EE-56C2-4FC7-A5E3-4FF8BAE206B8}"/>
              </a:ext>
            </a:extLst>
          </p:cNvPr>
          <p:cNvSpPr txBox="1"/>
          <p:nvPr userDrawn="1"/>
        </p:nvSpPr>
        <p:spPr>
          <a:xfrm>
            <a:off x="0" y="-256190"/>
            <a:ext cx="11556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AFSLUITING</a:t>
            </a:r>
          </a:p>
        </p:txBody>
      </p:sp>
      <p:sp>
        <p:nvSpPr>
          <p:cNvPr id="152" name="Tijdelijke aanduiding voor verticale tekst 2">
            <a:extLst>
              <a:ext uri="{FF2B5EF4-FFF2-40B4-BE49-F238E27FC236}">
                <a16:creationId xmlns:a16="http://schemas.microsoft.com/office/drawing/2014/main" id="{FC38A077-DCB9-4498-8DB4-E60250F49476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/>
              <a:t>      </a:t>
            </a:r>
          </a:p>
        </p:txBody>
      </p:sp>
      <p:sp>
        <p:nvSpPr>
          <p:cNvPr id="15" name="Tijdelijke aanduiding voor tekst 25">
            <a:extLst>
              <a:ext uri="{FF2B5EF4-FFF2-40B4-BE49-F238E27FC236}">
                <a16:creationId xmlns:a16="http://schemas.microsoft.com/office/drawing/2014/main" id="{209E820A-5DE9-4FC3-986A-5D1FB86C8A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570" y="5796514"/>
            <a:ext cx="2822400" cy="504000"/>
          </a:xfrm>
          <a:prstGeom prst="rect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7" name="Tijdelijke aanduiding voor tekst 146">
            <a:extLst>
              <a:ext uri="{FF2B5EF4-FFF2-40B4-BE49-F238E27FC236}">
                <a16:creationId xmlns:a16="http://schemas.microsoft.com/office/drawing/2014/main" id="{B7047D21-55FE-4B63-B1D8-8A610FAEFA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570" y="1717420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144" name="Tijdelijke aanduiding voor tekst 25">
            <a:extLst>
              <a:ext uri="{FF2B5EF4-FFF2-40B4-BE49-F238E27FC236}">
                <a16:creationId xmlns:a16="http://schemas.microsoft.com/office/drawing/2014/main" id="{35F05C4C-6075-4158-98BE-256211DC58A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-10580"/>
            <a:ext cx="7200" cy="1620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 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EF14CB9B-F149-429B-A5C3-71E7B5658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7244" y="1930969"/>
            <a:ext cx="5506598" cy="448184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>
          <a:xfrm>
            <a:off x="777244" y="1599471"/>
            <a:ext cx="5506598" cy="319549"/>
          </a:xfrm>
        </p:spPr>
        <p:txBody>
          <a:bodyPr bIns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17644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7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4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1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49509-AE2C-0FC3-0F3D-D1393CAA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A264B4-D199-4D0D-312A-115121873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252208-9A89-28D4-BC5B-03391C2A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38B146E-1E5C-96E4-8BFD-2B4EBD8AC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24D5AD-1113-0D48-AB7E-E67D177B4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ECFC996-99F6-143B-71F9-1F28EBC5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13C429-FA5C-B744-5E52-5913416BF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5023D02-E720-BA03-EEC9-A04D224F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7666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Digit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8632D5D-A90B-D2B1-47A3-4C3307001C3E}"/>
              </a:ext>
            </a:extLst>
          </p:cNvPr>
          <p:cNvSpPr/>
          <p:nvPr/>
        </p:nvSpPr>
        <p:spPr>
          <a:xfrm>
            <a:off x="2271909" y="1104462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9659C9C-DC5D-D0BB-EA8D-E6CF1126029A}"/>
              </a:ext>
            </a:extLst>
          </p:cNvPr>
          <p:cNvSpPr/>
          <p:nvPr/>
        </p:nvSpPr>
        <p:spPr>
          <a:xfrm>
            <a:off x="1512083" y="344636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18923D7B-20D6-582F-7E76-D16285387676}"/>
              </a:ext>
            </a:extLst>
          </p:cNvPr>
          <p:cNvSpPr/>
          <p:nvPr/>
        </p:nvSpPr>
        <p:spPr>
          <a:xfrm>
            <a:off x="3031735" y="344636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9F2F2BDE-BC7F-5559-3A53-CFB8D21D5D99}"/>
              </a:ext>
            </a:extLst>
          </p:cNvPr>
          <p:cNvSpPr/>
          <p:nvPr/>
        </p:nvSpPr>
        <p:spPr>
          <a:xfrm>
            <a:off x="1512083" y="1864288"/>
            <a:ext cx="2279477" cy="2279477"/>
          </a:xfrm>
          <a:custGeom>
            <a:avLst/>
            <a:gdLst>
              <a:gd name="connsiteX0" fmla="*/ 2509018 w 2509024"/>
              <a:gd name="connsiteY0" fmla="*/ 2509018 h 2509024"/>
              <a:gd name="connsiteX1" fmla="*/ -7 w 2509024"/>
              <a:gd name="connsiteY1" fmla="*/ -7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9024" h="2509024">
                <a:moveTo>
                  <a:pt x="2509018" y="2509018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34EA49E-24FF-F55B-05DF-359E2FFA6D09}"/>
              </a:ext>
            </a:extLst>
          </p:cNvPr>
          <p:cNvSpPr/>
          <p:nvPr/>
        </p:nvSpPr>
        <p:spPr>
          <a:xfrm>
            <a:off x="3791561" y="4143765"/>
            <a:ext cx="10854" cy="2279477"/>
          </a:xfrm>
          <a:custGeom>
            <a:avLst/>
            <a:gdLst>
              <a:gd name="connsiteX0" fmla="*/ -7 w 11947"/>
              <a:gd name="connsiteY0" fmla="*/ -7 h 2509024"/>
              <a:gd name="connsiteX1" fmla="*/ -7 w 11947"/>
              <a:gd name="connsiteY1" fmla="*/ 2509018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2509024">
                <a:moveTo>
                  <a:pt x="-7" y="-7"/>
                </a:moveTo>
                <a:lnTo>
                  <a:pt x="-7" y="2509018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9506D2E-1797-B67D-71E3-C13E2047392C}"/>
              </a:ext>
            </a:extLst>
          </p:cNvPr>
          <p:cNvSpPr/>
          <p:nvPr/>
        </p:nvSpPr>
        <p:spPr>
          <a:xfrm>
            <a:off x="752257" y="1104462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5C43DA7-476C-9559-7ABF-CDA744749DC3}"/>
              </a:ext>
            </a:extLst>
          </p:cNvPr>
          <p:cNvSpPr/>
          <p:nvPr/>
        </p:nvSpPr>
        <p:spPr>
          <a:xfrm>
            <a:off x="1512083" y="3383940"/>
            <a:ext cx="759825" cy="759825"/>
          </a:xfrm>
          <a:custGeom>
            <a:avLst/>
            <a:gdLst>
              <a:gd name="connsiteX0" fmla="*/ -7 w 836341"/>
              <a:gd name="connsiteY0" fmla="*/ -7 h 836341"/>
              <a:gd name="connsiteX1" fmla="*/ 836335 w 836341"/>
              <a:gd name="connsiteY1" fmla="*/ 836334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-7" y="-7"/>
                </a:moveTo>
                <a:lnTo>
                  <a:pt x="836335" y="836334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27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2439F630-76E2-3A05-C0B6-F3A14A03CF59}"/>
              </a:ext>
            </a:extLst>
          </p:cNvPr>
          <p:cNvSpPr/>
          <p:nvPr/>
        </p:nvSpPr>
        <p:spPr>
          <a:xfrm>
            <a:off x="752257" y="2624114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7814B93F-116E-8067-DE96-90093825AF0F}"/>
              </a:ext>
            </a:extLst>
          </p:cNvPr>
          <p:cNvSpPr/>
          <p:nvPr/>
        </p:nvSpPr>
        <p:spPr>
          <a:xfrm>
            <a:off x="752257" y="4143765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BD0B5104-BF46-6CE9-8695-CAD68929F25B}"/>
              </a:ext>
            </a:extLst>
          </p:cNvPr>
          <p:cNvSpPr/>
          <p:nvPr/>
        </p:nvSpPr>
        <p:spPr>
          <a:xfrm>
            <a:off x="2271909" y="4143765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F5768EF8-0301-EFC2-92CF-967EF3B1B81A}"/>
              </a:ext>
            </a:extLst>
          </p:cNvPr>
          <p:cNvSpPr/>
          <p:nvPr/>
        </p:nvSpPr>
        <p:spPr>
          <a:xfrm>
            <a:off x="1512083" y="4903591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6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4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90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204" grpId="0" animBg="1"/>
      <p:bldP spid="204" grpId="1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Healt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-31723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87" name="Tijdelijke aanduiding voor tekst 411">
            <a:extLst>
              <a:ext uri="{FF2B5EF4-FFF2-40B4-BE49-F238E27FC236}">
                <a16:creationId xmlns:a16="http://schemas.microsoft.com/office/drawing/2014/main" id="{2DD235E8-9887-7DB1-1767-962D38F47A0D}"/>
              </a:ext>
            </a:extLst>
          </p:cNvPr>
          <p:cNvSpPr txBox="1">
            <a:spLocks/>
          </p:cNvSpPr>
          <p:nvPr userDrawn="1"/>
        </p:nvSpPr>
        <p:spPr>
          <a:xfrm>
            <a:off x="-22812" y="357116"/>
            <a:ext cx="1588678" cy="4539078"/>
          </a:xfrm>
          <a:custGeom>
            <a:avLst/>
            <a:gdLst>
              <a:gd name="connsiteX0" fmla="*/ 0 w 1588678"/>
              <a:gd name="connsiteY0" fmla="*/ 0 h 4539078"/>
              <a:gd name="connsiteX1" fmla="*/ 75652 w 1588678"/>
              <a:gd name="connsiteY1" fmla="*/ 0 h 4539078"/>
              <a:gd name="connsiteX2" fmla="*/ 811307 w 1588678"/>
              <a:gd name="connsiteY2" fmla="*/ 722686 h 4539078"/>
              <a:gd name="connsiteX3" fmla="*/ 1588678 w 1588678"/>
              <a:gd name="connsiteY3" fmla="*/ 1513026 h 4539078"/>
              <a:gd name="connsiteX4" fmla="*/ 811307 w 1588678"/>
              <a:gd name="connsiteY4" fmla="*/ 2303366 h 4539078"/>
              <a:gd name="connsiteX5" fmla="*/ 75652 w 1588678"/>
              <a:gd name="connsiteY5" fmla="*/ 3026052 h 4539078"/>
              <a:gd name="connsiteX6" fmla="*/ 811307 w 1588678"/>
              <a:gd name="connsiteY6" fmla="*/ 3748738 h 4539078"/>
              <a:gd name="connsiteX7" fmla="*/ 1588678 w 1588678"/>
              <a:gd name="connsiteY7" fmla="*/ 4539078 h 4539078"/>
              <a:gd name="connsiteX8" fmla="*/ 1513026 w 1588678"/>
              <a:gd name="connsiteY8" fmla="*/ 4539078 h 4539078"/>
              <a:gd name="connsiteX9" fmla="*/ 777372 w 1588678"/>
              <a:gd name="connsiteY9" fmla="*/ 3816392 h 4539078"/>
              <a:gd name="connsiteX10" fmla="*/ 0 w 1588678"/>
              <a:gd name="connsiteY10" fmla="*/ 3026052 h 4539078"/>
              <a:gd name="connsiteX11" fmla="*/ 777372 w 1588678"/>
              <a:gd name="connsiteY11" fmla="*/ 2235712 h 4539078"/>
              <a:gd name="connsiteX12" fmla="*/ 1513026 w 1588678"/>
              <a:gd name="connsiteY12" fmla="*/ 1513026 h 4539078"/>
              <a:gd name="connsiteX13" fmla="*/ 777372 w 1588678"/>
              <a:gd name="connsiteY13" fmla="*/ 790340 h 4539078"/>
              <a:gd name="connsiteX14" fmla="*/ 0 w 1588678"/>
              <a:gd name="connsiteY14" fmla="*/ 0 h 45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678" h="4539078">
                <a:moveTo>
                  <a:pt x="0" y="0"/>
                </a:moveTo>
                <a:lnTo>
                  <a:pt x="75652" y="0"/>
                </a:lnTo>
                <a:cubicBezTo>
                  <a:pt x="75652" y="354913"/>
                  <a:pt x="432942" y="533558"/>
                  <a:pt x="811307" y="722686"/>
                </a:cubicBezTo>
                <a:cubicBezTo>
                  <a:pt x="1193454" y="913760"/>
                  <a:pt x="1588678" y="1111750"/>
                  <a:pt x="1588678" y="1513026"/>
                </a:cubicBezTo>
                <a:cubicBezTo>
                  <a:pt x="1588678" y="1914302"/>
                  <a:pt x="1193454" y="2112292"/>
                  <a:pt x="811307" y="2303366"/>
                </a:cubicBezTo>
                <a:cubicBezTo>
                  <a:pt x="433050" y="2492494"/>
                  <a:pt x="75652" y="2670815"/>
                  <a:pt x="75652" y="3026052"/>
                </a:cubicBezTo>
                <a:cubicBezTo>
                  <a:pt x="75652" y="3381289"/>
                  <a:pt x="432942" y="3559610"/>
                  <a:pt x="811307" y="3748738"/>
                </a:cubicBezTo>
                <a:cubicBezTo>
                  <a:pt x="1193454" y="3939812"/>
                  <a:pt x="1588678" y="4137478"/>
                  <a:pt x="1588678" y="4539078"/>
                </a:cubicBezTo>
                <a:lnTo>
                  <a:pt x="1513026" y="4539078"/>
                </a:lnTo>
                <a:cubicBezTo>
                  <a:pt x="1513026" y="4184166"/>
                  <a:pt x="1155736" y="4005520"/>
                  <a:pt x="777372" y="3816392"/>
                </a:cubicBezTo>
                <a:cubicBezTo>
                  <a:pt x="395225" y="3625319"/>
                  <a:pt x="0" y="3427328"/>
                  <a:pt x="0" y="3026052"/>
                </a:cubicBezTo>
                <a:cubicBezTo>
                  <a:pt x="0" y="2624776"/>
                  <a:pt x="395225" y="2426786"/>
                  <a:pt x="777372" y="2235712"/>
                </a:cubicBezTo>
                <a:cubicBezTo>
                  <a:pt x="1155628" y="2046584"/>
                  <a:pt x="1513026" y="1868263"/>
                  <a:pt x="1513026" y="1513026"/>
                </a:cubicBezTo>
                <a:cubicBezTo>
                  <a:pt x="1513026" y="1157789"/>
                  <a:pt x="1155736" y="979468"/>
                  <a:pt x="777372" y="790340"/>
                </a:cubicBezTo>
                <a:cubicBezTo>
                  <a:pt x="395225" y="599266"/>
                  <a:pt x="0" y="4016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 hidden="1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 hidden="1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 hidden="1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 hidden="1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 hidden="1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 hidden="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85" name="Vrije vorm: vorm 84">
            <a:extLst>
              <a:ext uri="{FF2B5EF4-FFF2-40B4-BE49-F238E27FC236}">
                <a16:creationId xmlns:a16="http://schemas.microsoft.com/office/drawing/2014/main" id="{E639F2F6-22F6-E6C0-30E7-C9A4563FD620}"/>
              </a:ext>
            </a:extLst>
          </p:cNvPr>
          <p:cNvSpPr/>
          <p:nvPr/>
        </p:nvSpPr>
        <p:spPr>
          <a:xfrm>
            <a:off x="3715579" y="2548131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 hidden="1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 hidden="1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 hidden="1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 hidden="1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 hidden="1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 hidden="1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 hidden="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 userDrawn="1"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 hidden="1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 userDrawn="1"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7" name="Vrije vorm: vorm 136">
            <a:extLst>
              <a:ext uri="{FF2B5EF4-FFF2-40B4-BE49-F238E27FC236}">
                <a16:creationId xmlns:a16="http://schemas.microsoft.com/office/drawing/2014/main" id="{54FAEAC3-B54A-3D25-2565-095439C1DC7D}"/>
              </a:ext>
            </a:extLst>
          </p:cNvPr>
          <p:cNvSpPr/>
          <p:nvPr/>
        </p:nvSpPr>
        <p:spPr>
          <a:xfrm>
            <a:off x="3715579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7"/>
                  <a:pt x="83627" y="11708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Tijdelijke aanduiding voor tekst 417">
            <a:extLst>
              <a:ext uri="{FF2B5EF4-FFF2-40B4-BE49-F238E27FC236}">
                <a16:creationId xmlns:a16="http://schemas.microsoft.com/office/drawing/2014/main" id="{ADC484E1-43F7-BCD9-2A0F-B8E1A1ADEDC6}"/>
              </a:ext>
            </a:extLst>
          </p:cNvPr>
          <p:cNvSpPr txBox="1">
            <a:spLocks/>
          </p:cNvSpPr>
          <p:nvPr userDrawn="1"/>
        </p:nvSpPr>
        <p:spPr>
          <a:xfrm>
            <a:off x="2246727" y="1113629"/>
            <a:ext cx="1588678" cy="5329418"/>
          </a:xfrm>
          <a:custGeom>
            <a:avLst/>
            <a:gdLst>
              <a:gd name="connsiteX0" fmla="*/ 1513026 w 1588678"/>
              <a:gd name="connsiteY0" fmla="*/ 0 h 5329418"/>
              <a:gd name="connsiteX1" fmla="*/ 1588678 w 1588678"/>
              <a:gd name="connsiteY1" fmla="*/ 0 h 5329418"/>
              <a:gd name="connsiteX2" fmla="*/ 811307 w 1588678"/>
              <a:gd name="connsiteY2" fmla="*/ 790340 h 5329418"/>
              <a:gd name="connsiteX3" fmla="*/ 75652 w 1588678"/>
              <a:gd name="connsiteY3" fmla="*/ 1513026 h 5329418"/>
              <a:gd name="connsiteX4" fmla="*/ 811307 w 1588678"/>
              <a:gd name="connsiteY4" fmla="*/ 2235712 h 5329418"/>
              <a:gd name="connsiteX5" fmla="*/ 1588678 w 1588678"/>
              <a:gd name="connsiteY5" fmla="*/ 3026052 h 5329418"/>
              <a:gd name="connsiteX6" fmla="*/ 811307 w 1588678"/>
              <a:gd name="connsiteY6" fmla="*/ 3816392 h 5329418"/>
              <a:gd name="connsiteX7" fmla="*/ 75652 w 1588678"/>
              <a:gd name="connsiteY7" fmla="*/ 4539078 h 5329418"/>
              <a:gd name="connsiteX8" fmla="*/ 811307 w 1588678"/>
              <a:gd name="connsiteY8" fmla="*/ 5261764 h 5329418"/>
              <a:gd name="connsiteX9" fmla="*/ 777372 w 1588678"/>
              <a:gd name="connsiteY9" fmla="*/ 5329418 h 5329418"/>
              <a:gd name="connsiteX10" fmla="*/ 0 w 1588678"/>
              <a:gd name="connsiteY10" fmla="*/ 4539078 h 5329418"/>
              <a:gd name="connsiteX11" fmla="*/ 777372 w 1588678"/>
              <a:gd name="connsiteY11" fmla="*/ 3748738 h 5329418"/>
              <a:gd name="connsiteX12" fmla="*/ 1513026 w 1588678"/>
              <a:gd name="connsiteY12" fmla="*/ 3026052 h 5329418"/>
              <a:gd name="connsiteX13" fmla="*/ 777372 w 1588678"/>
              <a:gd name="connsiteY13" fmla="*/ 2303366 h 5329418"/>
              <a:gd name="connsiteX14" fmla="*/ 0 w 1588678"/>
              <a:gd name="connsiteY14" fmla="*/ 1513026 h 5329418"/>
              <a:gd name="connsiteX15" fmla="*/ 777372 w 1588678"/>
              <a:gd name="connsiteY15" fmla="*/ 722686 h 5329418"/>
              <a:gd name="connsiteX16" fmla="*/ 1513026 w 1588678"/>
              <a:gd name="connsiteY16" fmla="*/ 0 h 532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8678" h="5329418">
                <a:moveTo>
                  <a:pt x="1513026" y="0"/>
                </a:moveTo>
                <a:lnTo>
                  <a:pt x="1588678" y="0"/>
                </a:lnTo>
                <a:cubicBezTo>
                  <a:pt x="1588678" y="401600"/>
                  <a:pt x="1193454" y="599266"/>
                  <a:pt x="811307" y="790340"/>
                </a:cubicBezTo>
                <a:cubicBezTo>
                  <a:pt x="433050" y="979468"/>
                  <a:pt x="75652" y="1157789"/>
                  <a:pt x="75652" y="1513026"/>
                </a:cubicBezTo>
                <a:cubicBezTo>
                  <a:pt x="75652" y="1868263"/>
                  <a:pt x="432942" y="2046584"/>
                  <a:pt x="811307" y="2235712"/>
                </a:cubicBezTo>
                <a:cubicBezTo>
                  <a:pt x="1193454" y="2426786"/>
                  <a:pt x="1588678" y="2624776"/>
                  <a:pt x="1588678" y="3026052"/>
                </a:cubicBezTo>
                <a:cubicBezTo>
                  <a:pt x="1588678" y="3427328"/>
                  <a:pt x="1193454" y="3625319"/>
                  <a:pt x="811307" y="3816392"/>
                </a:cubicBezTo>
                <a:cubicBezTo>
                  <a:pt x="433050" y="4005520"/>
                  <a:pt x="75652" y="4183841"/>
                  <a:pt x="75652" y="4539078"/>
                </a:cubicBezTo>
                <a:cubicBezTo>
                  <a:pt x="75652" y="4894315"/>
                  <a:pt x="432942" y="5072636"/>
                  <a:pt x="811307" y="5261764"/>
                </a:cubicBezTo>
                <a:lnTo>
                  <a:pt x="777372" y="5329418"/>
                </a:lnTo>
                <a:cubicBezTo>
                  <a:pt x="395225" y="5138345"/>
                  <a:pt x="0" y="4940354"/>
                  <a:pt x="0" y="4539078"/>
                </a:cubicBezTo>
                <a:cubicBezTo>
                  <a:pt x="0" y="4137802"/>
                  <a:pt x="395225" y="3939812"/>
                  <a:pt x="777372" y="3748738"/>
                </a:cubicBezTo>
                <a:cubicBezTo>
                  <a:pt x="1155628" y="3559610"/>
                  <a:pt x="1513026" y="3381289"/>
                  <a:pt x="1513026" y="3026052"/>
                </a:cubicBezTo>
                <a:cubicBezTo>
                  <a:pt x="1513026" y="2670815"/>
                  <a:pt x="1155736" y="2492494"/>
                  <a:pt x="777372" y="2303366"/>
                </a:cubicBezTo>
                <a:cubicBezTo>
                  <a:pt x="395225" y="2112293"/>
                  <a:pt x="0" y="1914302"/>
                  <a:pt x="0" y="1513026"/>
                </a:cubicBezTo>
                <a:cubicBezTo>
                  <a:pt x="0" y="1111750"/>
                  <a:pt x="395225" y="913760"/>
                  <a:pt x="777372" y="722686"/>
                </a:cubicBezTo>
                <a:cubicBezTo>
                  <a:pt x="1155628" y="533558"/>
                  <a:pt x="1513026" y="355237"/>
                  <a:pt x="1513026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88" name="Tijdelijke aanduiding voor tekst 416">
            <a:extLst>
              <a:ext uri="{FF2B5EF4-FFF2-40B4-BE49-F238E27FC236}">
                <a16:creationId xmlns:a16="http://schemas.microsoft.com/office/drawing/2014/main" id="{D47B58B3-9CFE-D1C3-CC9C-746A34AA2C29}"/>
              </a:ext>
            </a:extLst>
          </p:cNvPr>
          <p:cNvSpPr txBox="1">
            <a:spLocks/>
          </p:cNvSpPr>
          <p:nvPr userDrawn="1"/>
        </p:nvSpPr>
        <p:spPr>
          <a:xfrm>
            <a:off x="1490214" y="1098475"/>
            <a:ext cx="1588678" cy="4606732"/>
          </a:xfrm>
          <a:custGeom>
            <a:avLst/>
            <a:gdLst>
              <a:gd name="connsiteX0" fmla="*/ 811307 w 1588678"/>
              <a:gd name="connsiteY0" fmla="*/ 0 h 4606732"/>
              <a:gd name="connsiteX1" fmla="*/ 1588678 w 1588678"/>
              <a:gd name="connsiteY1" fmla="*/ 790340 h 4606732"/>
              <a:gd name="connsiteX2" fmla="*/ 811307 w 1588678"/>
              <a:gd name="connsiteY2" fmla="*/ 1580680 h 4606732"/>
              <a:gd name="connsiteX3" fmla="*/ 75652 w 1588678"/>
              <a:gd name="connsiteY3" fmla="*/ 2303366 h 4606732"/>
              <a:gd name="connsiteX4" fmla="*/ 811307 w 1588678"/>
              <a:gd name="connsiteY4" fmla="*/ 3026052 h 4606732"/>
              <a:gd name="connsiteX5" fmla="*/ 1588678 w 1588678"/>
              <a:gd name="connsiteY5" fmla="*/ 3816392 h 4606732"/>
              <a:gd name="connsiteX6" fmla="*/ 811307 w 1588678"/>
              <a:gd name="connsiteY6" fmla="*/ 4606732 h 4606732"/>
              <a:gd name="connsiteX7" fmla="*/ 777372 w 1588678"/>
              <a:gd name="connsiteY7" fmla="*/ 4539078 h 4606732"/>
              <a:gd name="connsiteX8" fmla="*/ 1513026 w 1588678"/>
              <a:gd name="connsiteY8" fmla="*/ 3816392 h 4606732"/>
              <a:gd name="connsiteX9" fmla="*/ 777372 w 1588678"/>
              <a:gd name="connsiteY9" fmla="*/ 3093706 h 4606732"/>
              <a:gd name="connsiteX10" fmla="*/ 0 w 1588678"/>
              <a:gd name="connsiteY10" fmla="*/ 2303366 h 4606732"/>
              <a:gd name="connsiteX11" fmla="*/ 777372 w 1588678"/>
              <a:gd name="connsiteY11" fmla="*/ 1513026 h 4606732"/>
              <a:gd name="connsiteX12" fmla="*/ 1513026 w 1588678"/>
              <a:gd name="connsiteY12" fmla="*/ 790340 h 4606732"/>
              <a:gd name="connsiteX13" fmla="*/ 777372 w 1588678"/>
              <a:gd name="connsiteY13" fmla="*/ 67654 h 4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8678" h="4606732">
                <a:moveTo>
                  <a:pt x="811307" y="0"/>
                </a:moveTo>
                <a:cubicBezTo>
                  <a:pt x="1193454" y="191074"/>
                  <a:pt x="1588678" y="389064"/>
                  <a:pt x="1588678" y="790340"/>
                </a:cubicBezTo>
                <a:cubicBezTo>
                  <a:pt x="1588678" y="1191616"/>
                  <a:pt x="1193454" y="1389606"/>
                  <a:pt x="811307" y="1580680"/>
                </a:cubicBezTo>
                <a:cubicBezTo>
                  <a:pt x="433050" y="1769808"/>
                  <a:pt x="75652" y="1948129"/>
                  <a:pt x="75652" y="2303366"/>
                </a:cubicBezTo>
                <a:cubicBezTo>
                  <a:pt x="75652" y="2658603"/>
                  <a:pt x="432942" y="2836924"/>
                  <a:pt x="811307" y="3026052"/>
                </a:cubicBezTo>
                <a:cubicBezTo>
                  <a:pt x="1193454" y="3217126"/>
                  <a:pt x="1588678" y="3415116"/>
                  <a:pt x="1588678" y="3816392"/>
                </a:cubicBezTo>
                <a:cubicBezTo>
                  <a:pt x="1588678" y="4217668"/>
                  <a:pt x="1193454" y="4415659"/>
                  <a:pt x="811307" y="4606732"/>
                </a:cubicBezTo>
                <a:lnTo>
                  <a:pt x="777372" y="4539078"/>
                </a:lnTo>
                <a:cubicBezTo>
                  <a:pt x="1155628" y="4349950"/>
                  <a:pt x="1513026" y="4171629"/>
                  <a:pt x="1513026" y="3816392"/>
                </a:cubicBezTo>
                <a:cubicBezTo>
                  <a:pt x="1513026" y="3461155"/>
                  <a:pt x="1155736" y="3282834"/>
                  <a:pt x="777372" y="3093706"/>
                </a:cubicBezTo>
                <a:cubicBezTo>
                  <a:pt x="395225" y="2902633"/>
                  <a:pt x="0" y="2704642"/>
                  <a:pt x="0" y="2303366"/>
                </a:cubicBezTo>
                <a:cubicBezTo>
                  <a:pt x="0" y="1902090"/>
                  <a:pt x="395225" y="1704100"/>
                  <a:pt x="777372" y="1513026"/>
                </a:cubicBezTo>
                <a:cubicBezTo>
                  <a:pt x="1155628" y="1323898"/>
                  <a:pt x="1513026" y="1145577"/>
                  <a:pt x="1513026" y="790340"/>
                </a:cubicBezTo>
                <a:cubicBezTo>
                  <a:pt x="1513026" y="435103"/>
                  <a:pt x="1155736" y="256782"/>
                  <a:pt x="777372" y="67654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F57A31A3-FE58-E4BD-543A-E6C8F5BCD89E}"/>
              </a:ext>
            </a:extLst>
          </p:cNvPr>
          <p:cNvGrpSpPr/>
          <p:nvPr userDrawn="1"/>
        </p:nvGrpSpPr>
        <p:grpSpPr>
          <a:xfrm>
            <a:off x="-66454" y="268654"/>
            <a:ext cx="151965" cy="151965"/>
            <a:chOff x="1436100" y="268654"/>
            <a:chExt cx="151965" cy="151965"/>
          </a:xfrm>
        </p:grpSpPr>
        <p:sp>
          <p:nvSpPr>
            <p:cNvPr id="92" name="Vrije vorm: vorm 91" hidden="1">
              <a:extLst>
                <a:ext uri="{FF2B5EF4-FFF2-40B4-BE49-F238E27FC236}">
                  <a16:creationId xmlns:a16="http://schemas.microsoft.com/office/drawing/2014/main" id="{A6C9CE4D-07F3-1842-5C4C-DA8FC80D1764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44177170-AD99-DC9A-118D-1583C2A228AA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 hidden="1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06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9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57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63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9" dur="1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5" dur="100" fill="hold"/>
                                        <p:tgtEl>
                                          <p:spTgt spid="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8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3" grpId="1" animBg="1"/>
      <p:bldP spid="45" grpId="0" animBg="1"/>
      <p:bldP spid="45" grpId="1" animBg="1"/>
      <p:bldP spid="85" grpId="0" animBg="1"/>
      <p:bldP spid="85" grpId="1" animBg="1"/>
      <p:bldP spid="133" grpId="0" animBg="1"/>
      <p:bldP spid="133" grpId="1" animBg="1"/>
      <p:bldP spid="137" grpId="0" animBg="1"/>
      <p:bldP spid="137" grpId="1" animBg="1"/>
      <p:bldP spid="147" grpId="0" animBg="1"/>
      <p:bldP spid="147" grpId="1" animBg="1"/>
      <p:bldP spid="185" grpId="0" animBg="1"/>
      <p:bldP spid="185" grpId="1" animBg="1"/>
      <p:bldP spid="190" grpId="0" animBg="1"/>
      <p:bldP spid="86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Safe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E0434C8-2448-7E69-74EF-3C0916E3AC85}"/>
              </a:ext>
            </a:extLst>
          </p:cNvPr>
          <p:cNvSpPr/>
          <p:nvPr/>
        </p:nvSpPr>
        <p:spPr>
          <a:xfrm>
            <a:off x="0" y="1823361"/>
            <a:ext cx="1508078" cy="76254"/>
          </a:xfrm>
          <a:custGeom>
            <a:avLst/>
            <a:gdLst>
              <a:gd name="connsiteX0" fmla="*/ 0 w 3050191"/>
              <a:gd name="connsiteY0" fmla="*/ 0 h 76254"/>
              <a:gd name="connsiteX1" fmla="*/ 3050192 w 3050191"/>
              <a:gd name="connsiteY1" fmla="*/ 0 h 76254"/>
              <a:gd name="connsiteX2" fmla="*/ 3050192 w 3050191"/>
              <a:gd name="connsiteY2" fmla="*/ 76255 h 76254"/>
              <a:gd name="connsiteX3" fmla="*/ 0 w 3050191"/>
              <a:gd name="connsiteY3" fmla="*/ 76255 h 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191" h="76254">
                <a:moveTo>
                  <a:pt x="0" y="0"/>
                </a:moveTo>
                <a:lnTo>
                  <a:pt x="3050192" y="0"/>
                </a:lnTo>
                <a:lnTo>
                  <a:pt x="3050192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DD668C-A24B-A35D-3241-5A8D2F134F95}"/>
              </a:ext>
            </a:extLst>
          </p:cNvPr>
          <p:cNvSpPr/>
          <p:nvPr/>
        </p:nvSpPr>
        <p:spPr>
          <a:xfrm>
            <a:off x="732912" y="297365"/>
            <a:ext cx="2341458" cy="2341566"/>
          </a:xfrm>
          <a:custGeom>
            <a:avLst/>
            <a:gdLst>
              <a:gd name="connsiteX0" fmla="*/ 53814 w 2341458"/>
              <a:gd name="connsiteY0" fmla="*/ 2341567 h 2341566"/>
              <a:gd name="connsiteX1" fmla="*/ 0 w 2341458"/>
              <a:gd name="connsiteY1" fmla="*/ 2287644 h 2341566"/>
              <a:gd name="connsiteX2" fmla="*/ 2287644 w 2341458"/>
              <a:gd name="connsiteY2" fmla="*/ 0 h 2341566"/>
              <a:gd name="connsiteX3" fmla="*/ 2341458 w 2341458"/>
              <a:gd name="connsiteY3" fmla="*/ 53923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53814" y="2341567"/>
                </a:moveTo>
                <a:lnTo>
                  <a:pt x="0" y="2287644"/>
                </a:lnTo>
                <a:lnTo>
                  <a:pt x="2287644" y="0"/>
                </a:lnTo>
                <a:lnTo>
                  <a:pt x="2341458" y="53923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9191DC5-3F3B-854F-47F4-1AD15BAEC707}"/>
              </a:ext>
            </a:extLst>
          </p:cNvPr>
          <p:cNvSpPr/>
          <p:nvPr/>
        </p:nvSpPr>
        <p:spPr>
          <a:xfrm>
            <a:off x="718623" y="4105341"/>
            <a:ext cx="2341458" cy="2341566"/>
          </a:xfrm>
          <a:custGeom>
            <a:avLst/>
            <a:gdLst>
              <a:gd name="connsiteX0" fmla="*/ 2287644 w 2341458"/>
              <a:gd name="connsiteY0" fmla="*/ 2341567 h 2341566"/>
              <a:gd name="connsiteX1" fmla="*/ 0 w 2341458"/>
              <a:gd name="connsiteY1" fmla="*/ 53923 h 2341566"/>
              <a:gd name="connsiteX2" fmla="*/ 53814 w 2341458"/>
              <a:gd name="connsiteY2" fmla="*/ 0 h 2341566"/>
              <a:gd name="connsiteX3" fmla="*/ 2341458 w 2341458"/>
              <a:gd name="connsiteY3" fmla="*/ 2287644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2287644" y="2341567"/>
                </a:moveTo>
                <a:lnTo>
                  <a:pt x="0" y="53923"/>
                </a:lnTo>
                <a:lnTo>
                  <a:pt x="53814" y="0"/>
                </a:lnTo>
                <a:lnTo>
                  <a:pt x="2341458" y="2287644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9BFA9729-F601-337B-2A6A-F2DEEE3A9753}"/>
              </a:ext>
            </a:extLst>
          </p:cNvPr>
          <p:cNvSpPr/>
          <p:nvPr/>
        </p:nvSpPr>
        <p:spPr>
          <a:xfrm>
            <a:off x="703383" y="2580245"/>
            <a:ext cx="3104005" cy="3104114"/>
          </a:xfrm>
          <a:custGeom>
            <a:avLst/>
            <a:gdLst>
              <a:gd name="connsiteX0" fmla="*/ 3050192 w 3104005"/>
              <a:gd name="connsiteY0" fmla="*/ 3104115 h 3104114"/>
              <a:gd name="connsiteX1" fmla="*/ 0 w 3104005"/>
              <a:gd name="connsiteY1" fmla="*/ 53923 h 3104114"/>
              <a:gd name="connsiteX2" fmla="*/ 53814 w 3104005"/>
              <a:gd name="connsiteY2" fmla="*/ 0 h 3104114"/>
              <a:gd name="connsiteX3" fmla="*/ 3104006 w 3104005"/>
              <a:gd name="connsiteY3" fmla="*/ 3050192 h 310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05" h="3104114">
                <a:moveTo>
                  <a:pt x="3050192" y="3104115"/>
                </a:moveTo>
                <a:lnTo>
                  <a:pt x="0" y="53923"/>
                </a:lnTo>
                <a:lnTo>
                  <a:pt x="53814" y="0"/>
                </a:lnTo>
                <a:lnTo>
                  <a:pt x="3104006" y="3050192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8196DABD-960E-A993-D9AA-6518B8DD192C}"/>
              </a:ext>
            </a:extLst>
          </p:cNvPr>
          <p:cNvSpPr/>
          <p:nvPr/>
        </p:nvSpPr>
        <p:spPr>
          <a:xfrm>
            <a:off x="1481171" y="1817697"/>
            <a:ext cx="1578910" cy="1579018"/>
          </a:xfrm>
          <a:custGeom>
            <a:avLst/>
            <a:gdLst>
              <a:gd name="connsiteX0" fmla="*/ 1525096 w 1578910"/>
              <a:gd name="connsiteY0" fmla="*/ 1579019 h 1579018"/>
              <a:gd name="connsiteX1" fmla="*/ 0 w 1578910"/>
              <a:gd name="connsiteY1" fmla="*/ 53923 h 1579018"/>
              <a:gd name="connsiteX2" fmla="*/ 53814 w 1578910"/>
              <a:gd name="connsiteY2" fmla="*/ 0 h 1579018"/>
              <a:gd name="connsiteX3" fmla="*/ 1578910 w 1578910"/>
              <a:gd name="connsiteY3" fmla="*/ 1525096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1525096" y="1579019"/>
                </a:moveTo>
                <a:lnTo>
                  <a:pt x="0" y="53923"/>
                </a:lnTo>
                <a:lnTo>
                  <a:pt x="53814" y="0"/>
                </a:lnTo>
                <a:lnTo>
                  <a:pt x="1578910" y="1525096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8895D56B-C384-1A50-BEBF-9103DE5E4669}"/>
              </a:ext>
            </a:extLst>
          </p:cNvPr>
          <p:cNvSpPr/>
          <p:nvPr/>
        </p:nvSpPr>
        <p:spPr>
          <a:xfrm>
            <a:off x="1481171" y="3342793"/>
            <a:ext cx="1578910" cy="1579018"/>
          </a:xfrm>
          <a:custGeom>
            <a:avLst/>
            <a:gdLst>
              <a:gd name="connsiteX0" fmla="*/ 53814 w 1578910"/>
              <a:gd name="connsiteY0" fmla="*/ 1579019 h 1579018"/>
              <a:gd name="connsiteX1" fmla="*/ 0 w 1578910"/>
              <a:gd name="connsiteY1" fmla="*/ 1525096 h 1579018"/>
              <a:gd name="connsiteX2" fmla="*/ 1525096 w 1578910"/>
              <a:gd name="connsiteY2" fmla="*/ 0 h 1579018"/>
              <a:gd name="connsiteX3" fmla="*/ 1578910 w 1578910"/>
              <a:gd name="connsiteY3" fmla="*/ 53923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53814" y="1579019"/>
                </a:moveTo>
                <a:lnTo>
                  <a:pt x="0" y="1525096"/>
                </a:lnTo>
                <a:lnTo>
                  <a:pt x="1525096" y="0"/>
                </a:lnTo>
                <a:lnTo>
                  <a:pt x="1578910" y="53923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81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516CB248-0808-4933-9073-74E3E23C9CF4}"/>
              </a:ext>
            </a:extLst>
          </p:cNvPr>
          <p:cNvSpPr/>
          <p:nvPr userDrawn="1"/>
        </p:nvSpPr>
        <p:spPr>
          <a:xfrm>
            <a:off x="0" y="4094230"/>
            <a:ext cx="745531" cy="76255"/>
          </a:xfrm>
          <a:custGeom>
            <a:avLst/>
            <a:gdLst>
              <a:gd name="connsiteX0" fmla="*/ 0 w 745531"/>
              <a:gd name="connsiteY0" fmla="*/ 0 h 76255"/>
              <a:gd name="connsiteX1" fmla="*/ 745531 w 745531"/>
              <a:gd name="connsiteY1" fmla="*/ 0 h 76255"/>
              <a:gd name="connsiteX2" fmla="*/ 745531 w 745531"/>
              <a:gd name="connsiteY2" fmla="*/ 76255 h 76255"/>
              <a:gd name="connsiteX3" fmla="*/ 0 w 745531"/>
              <a:gd name="connsiteY3" fmla="*/ 76255 h 7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31" h="76255">
                <a:moveTo>
                  <a:pt x="0" y="0"/>
                </a:moveTo>
                <a:lnTo>
                  <a:pt x="745531" y="0"/>
                </a:lnTo>
                <a:lnTo>
                  <a:pt x="745531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79AEE833-1ABE-948F-6720-8A57507339E2}"/>
              </a:ext>
            </a:extLst>
          </p:cNvPr>
          <p:cNvSpPr/>
          <p:nvPr userDrawn="1"/>
        </p:nvSpPr>
        <p:spPr>
          <a:xfrm>
            <a:off x="-1" y="4105342"/>
            <a:ext cx="772439" cy="826399"/>
          </a:xfrm>
          <a:custGeom>
            <a:avLst/>
            <a:gdLst>
              <a:gd name="connsiteX0" fmla="*/ 718625 w 772439"/>
              <a:gd name="connsiteY0" fmla="*/ 0 h 826399"/>
              <a:gd name="connsiteX1" fmla="*/ 772439 w 772439"/>
              <a:gd name="connsiteY1" fmla="*/ 53923 h 826399"/>
              <a:gd name="connsiteX2" fmla="*/ 0 w 772439"/>
              <a:gd name="connsiteY2" fmla="*/ 826399 h 826399"/>
              <a:gd name="connsiteX3" fmla="*/ 0 w 772439"/>
              <a:gd name="connsiteY3" fmla="*/ 718591 h 8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39" h="826399">
                <a:moveTo>
                  <a:pt x="718625" y="0"/>
                </a:moveTo>
                <a:lnTo>
                  <a:pt x="772439" y="53923"/>
                </a:lnTo>
                <a:lnTo>
                  <a:pt x="0" y="826399"/>
                </a:lnTo>
                <a:lnTo>
                  <a:pt x="0" y="718591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00" name="Vrije vorm: vorm 99">
            <a:extLst>
              <a:ext uri="{FF2B5EF4-FFF2-40B4-BE49-F238E27FC236}">
                <a16:creationId xmlns:a16="http://schemas.microsoft.com/office/drawing/2014/main" id="{0342E6BF-B782-E8E0-E019-40E9DF5E28F9}"/>
              </a:ext>
            </a:extLst>
          </p:cNvPr>
          <p:cNvSpPr/>
          <p:nvPr userDrawn="1"/>
        </p:nvSpPr>
        <p:spPr>
          <a:xfrm>
            <a:off x="0" y="3321973"/>
            <a:ext cx="783332" cy="837293"/>
          </a:xfrm>
          <a:custGeom>
            <a:avLst/>
            <a:gdLst>
              <a:gd name="connsiteX0" fmla="*/ 0 w 783332"/>
              <a:gd name="connsiteY0" fmla="*/ 0 h 837293"/>
              <a:gd name="connsiteX1" fmla="*/ 783332 w 783332"/>
              <a:gd name="connsiteY1" fmla="*/ 783369 h 837293"/>
              <a:gd name="connsiteX2" fmla="*/ 729518 w 783332"/>
              <a:gd name="connsiteY2" fmla="*/ 837293 h 837293"/>
              <a:gd name="connsiteX3" fmla="*/ 0 w 783332"/>
              <a:gd name="connsiteY3" fmla="*/ 107810 h 83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332" h="837293">
                <a:moveTo>
                  <a:pt x="0" y="0"/>
                </a:moveTo>
                <a:lnTo>
                  <a:pt x="783332" y="783369"/>
                </a:lnTo>
                <a:lnTo>
                  <a:pt x="729518" y="837293"/>
                </a:lnTo>
                <a:lnTo>
                  <a:pt x="0" y="107810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27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384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66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6" grpId="0" animBg="1"/>
      <p:bldP spid="8" grpId="0" animBg="1"/>
      <p:bldP spid="13" grpId="0" animBg="1"/>
      <p:bldP spid="14" grpId="0" animBg="1"/>
      <p:bldP spid="19" grpId="0" animBg="1"/>
      <p:bldP spid="20" grpId="0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  <p:bldP spid="98" grpId="0" animBg="1"/>
      <p:bldP spid="99" grpId="0" animBg="1"/>
      <p:bldP spid="100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Sustainabili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01" name="Vrije vorm: vorm 100">
            <a:extLst>
              <a:ext uri="{FF2B5EF4-FFF2-40B4-BE49-F238E27FC236}">
                <a16:creationId xmlns:a16="http://schemas.microsoft.com/office/drawing/2014/main" id="{537EE3E7-E6A1-2A71-DD63-989DA6DC30E2}"/>
              </a:ext>
            </a:extLst>
          </p:cNvPr>
          <p:cNvSpPr/>
          <p:nvPr/>
        </p:nvSpPr>
        <p:spPr>
          <a:xfrm>
            <a:off x="0" y="3352619"/>
            <a:ext cx="3018394" cy="1601948"/>
          </a:xfrm>
          <a:custGeom>
            <a:avLst/>
            <a:gdLst>
              <a:gd name="connsiteX0" fmla="*/ 3018394 w 3018394"/>
              <a:gd name="connsiteY0" fmla="*/ 0 h 1601948"/>
              <a:gd name="connsiteX1" fmla="*/ 3018394 w 3018394"/>
              <a:gd name="connsiteY1" fmla="*/ 75719 h 1601948"/>
              <a:gd name="connsiteX2" fmla="*/ 769532 w 3018394"/>
              <a:gd name="connsiteY2" fmla="*/ 823934 h 1601948"/>
              <a:gd name="connsiteX3" fmla="*/ 19912 w 3018394"/>
              <a:gd name="connsiteY3" fmla="*/ 1573121 h 1601948"/>
              <a:gd name="connsiteX4" fmla="*/ 0 w 3018394"/>
              <a:gd name="connsiteY4" fmla="*/ 1601948 h 1601948"/>
              <a:gd name="connsiteX5" fmla="*/ 0 w 3018394"/>
              <a:gd name="connsiteY5" fmla="*/ 1477374 h 1601948"/>
              <a:gd name="connsiteX6" fmla="*/ 129896 w 3018394"/>
              <a:gd name="connsiteY6" fmla="*/ 1316645 h 1601948"/>
              <a:gd name="connsiteX7" fmla="*/ 724101 w 3018394"/>
              <a:gd name="connsiteY7" fmla="*/ 763358 h 1601948"/>
              <a:gd name="connsiteX8" fmla="*/ 3018394 w 3018394"/>
              <a:gd name="connsiteY8" fmla="*/ 0 h 16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394" h="1601948">
                <a:moveTo>
                  <a:pt x="3018394" y="0"/>
                </a:moveTo>
                <a:lnTo>
                  <a:pt x="3018394" y="75719"/>
                </a:lnTo>
                <a:cubicBezTo>
                  <a:pt x="2199436" y="75719"/>
                  <a:pt x="1421800" y="334463"/>
                  <a:pt x="769532" y="823934"/>
                </a:cubicBezTo>
                <a:cubicBezTo>
                  <a:pt x="485477" y="1037137"/>
                  <a:pt x="233224" y="1289174"/>
                  <a:pt x="19912" y="1573121"/>
                </a:cubicBezTo>
                <a:lnTo>
                  <a:pt x="0" y="1601948"/>
                </a:lnTo>
                <a:lnTo>
                  <a:pt x="0" y="1477374"/>
                </a:lnTo>
                <a:lnTo>
                  <a:pt x="129896" y="1316645"/>
                </a:lnTo>
                <a:cubicBezTo>
                  <a:pt x="307672" y="1111924"/>
                  <a:pt x="506760" y="926507"/>
                  <a:pt x="724101" y="763358"/>
                </a:cubicBezTo>
                <a:cubicBezTo>
                  <a:pt x="1389565" y="263936"/>
                  <a:pt x="2182886" y="0"/>
                  <a:pt x="3018394" y="0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88DE1C13-9FF9-BA9E-37BD-12D6F3BF9301}"/>
              </a:ext>
            </a:extLst>
          </p:cNvPr>
          <p:cNvSpPr/>
          <p:nvPr/>
        </p:nvSpPr>
        <p:spPr>
          <a:xfrm>
            <a:off x="1" y="3668477"/>
            <a:ext cx="2285873" cy="3189523"/>
          </a:xfrm>
          <a:custGeom>
            <a:avLst/>
            <a:gdLst>
              <a:gd name="connsiteX0" fmla="*/ 0 w 2285873"/>
              <a:gd name="connsiteY0" fmla="*/ 0 h 3189523"/>
              <a:gd name="connsiteX1" fmla="*/ 249321 w 2285873"/>
              <a:gd name="connsiteY1" fmla="*/ 118354 h 3189523"/>
              <a:gd name="connsiteX2" fmla="*/ 771371 w 2285873"/>
              <a:gd name="connsiteY2" fmla="*/ 448907 h 3189523"/>
              <a:gd name="connsiteX3" fmla="*/ 1535703 w 2285873"/>
              <a:gd name="connsiteY3" fmla="*/ 1213671 h 3189523"/>
              <a:gd name="connsiteX4" fmla="*/ 2250018 w 2285873"/>
              <a:gd name="connsiteY4" fmla="*/ 2890582 h 3189523"/>
              <a:gd name="connsiteX5" fmla="*/ 2285873 w 2285873"/>
              <a:gd name="connsiteY5" fmla="*/ 3189523 h 3189523"/>
              <a:gd name="connsiteX6" fmla="*/ 2209657 w 2285873"/>
              <a:gd name="connsiteY6" fmla="*/ 3189523 h 3189523"/>
              <a:gd name="connsiteX7" fmla="*/ 2175265 w 2285873"/>
              <a:gd name="connsiteY7" fmla="*/ 2902807 h 3189523"/>
              <a:gd name="connsiteX8" fmla="*/ 1475127 w 2285873"/>
              <a:gd name="connsiteY8" fmla="*/ 1259102 h 3189523"/>
              <a:gd name="connsiteX9" fmla="*/ 725940 w 2285873"/>
              <a:gd name="connsiteY9" fmla="*/ 509482 h 3189523"/>
              <a:gd name="connsiteX10" fmla="*/ 214198 w 2285873"/>
              <a:gd name="connsiteY10" fmla="*/ 185447 h 3189523"/>
              <a:gd name="connsiteX11" fmla="*/ 0 w 2285873"/>
              <a:gd name="connsiteY11" fmla="*/ 83764 h 31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873" h="3189523">
                <a:moveTo>
                  <a:pt x="0" y="0"/>
                </a:moveTo>
                <a:lnTo>
                  <a:pt x="249321" y="118354"/>
                </a:lnTo>
                <a:cubicBezTo>
                  <a:pt x="430459" y="213501"/>
                  <a:pt x="604924" y="323835"/>
                  <a:pt x="771371" y="448907"/>
                </a:cubicBezTo>
                <a:cubicBezTo>
                  <a:pt x="1061051" y="666545"/>
                  <a:pt x="1318172" y="923882"/>
                  <a:pt x="1535703" y="1213671"/>
                </a:cubicBezTo>
                <a:cubicBezTo>
                  <a:pt x="1910270" y="1712769"/>
                  <a:pt x="2152376" y="2283787"/>
                  <a:pt x="2250018" y="2890582"/>
                </a:cubicBezTo>
                <a:lnTo>
                  <a:pt x="2285873" y="3189523"/>
                </a:lnTo>
                <a:lnTo>
                  <a:pt x="2209657" y="3189523"/>
                </a:lnTo>
                <a:lnTo>
                  <a:pt x="2175265" y="2902807"/>
                </a:lnTo>
                <a:cubicBezTo>
                  <a:pt x="2079550" y="2308024"/>
                  <a:pt x="1842230" y="1748303"/>
                  <a:pt x="1475127" y="1259102"/>
                </a:cubicBezTo>
                <a:cubicBezTo>
                  <a:pt x="1261924" y="975047"/>
                  <a:pt x="1009887" y="722794"/>
                  <a:pt x="725940" y="509482"/>
                </a:cubicBezTo>
                <a:cubicBezTo>
                  <a:pt x="562765" y="386871"/>
                  <a:pt x="391748" y="278714"/>
                  <a:pt x="214198" y="185447"/>
                </a:cubicBezTo>
                <a:lnTo>
                  <a:pt x="0" y="83764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36AF172-1313-5BD3-0B5B-CCF80891B460}"/>
              </a:ext>
            </a:extLst>
          </p:cNvPr>
          <p:cNvSpPr/>
          <p:nvPr/>
        </p:nvSpPr>
        <p:spPr>
          <a:xfrm>
            <a:off x="-10376" y="323850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9888 w 3823822"/>
              <a:gd name="connsiteY2" fmla="*/ 1574960 h 3823821"/>
              <a:gd name="connsiteX3" fmla="*/ 2248862 w 3823822"/>
              <a:gd name="connsiteY3" fmla="*/ 823934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4293 w 3823822"/>
              <a:gd name="connsiteY6" fmla="*/ 763358 h 3823821"/>
              <a:gd name="connsiteX7" fmla="*/ 3060464 w 3823822"/>
              <a:gd name="connsiteY7" fmla="*/ 1529421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4864"/>
                  <a:pt x="3489360" y="2227228"/>
                  <a:pt x="2999888" y="1574960"/>
                </a:cubicBezTo>
                <a:cubicBezTo>
                  <a:pt x="2786252" y="1290256"/>
                  <a:pt x="2533566" y="1037678"/>
                  <a:pt x="2248862" y="823934"/>
                </a:cubicBezTo>
                <a:cubicBezTo>
                  <a:pt x="1596595" y="334463"/>
                  <a:pt x="818958" y="75719"/>
                  <a:pt x="0" y="75719"/>
                </a:cubicBezTo>
                <a:lnTo>
                  <a:pt x="0" y="0"/>
                </a:lnTo>
                <a:cubicBezTo>
                  <a:pt x="835508" y="0"/>
                  <a:pt x="1628829" y="263936"/>
                  <a:pt x="2294293" y="763358"/>
                </a:cubicBezTo>
                <a:cubicBezTo>
                  <a:pt x="2584731" y="981321"/>
                  <a:pt x="2842501" y="1239091"/>
                  <a:pt x="3060464" y="1529421"/>
                </a:cubicBezTo>
                <a:cubicBezTo>
                  <a:pt x="3559886" y="2194993"/>
                  <a:pt x="3823822" y="2988314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BF1FD37-CCA2-7C05-BD6B-4E074374BA9D}"/>
              </a:ext>
            </a:extLst>
          </p:cNvPr>
          <p:cNvSpPr/>
          <p:nvPr/>
        </p:nvSpPr>
        <p:spPr>
          <a:xfrm>
            <a:off x="0" y="1819762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8482 w 3823822"/>
              <a:gd name="connsiteY2" fmla="*/ 1573121 h 3823821"/>
              <a:gd name="connsiteX3" fmla="*/ 2250592 w 3823822"/>
              <a:gd name="connsiteY3" fmla="*/ 825232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6132 w 3823822"/>
              <a:gd name="connsiteY6" fmla="*/ 764764 h 3823821"/>
              <a:gd name="connsiteX7" fmla="*/ 3059058 w 3823822"/>
              <a:gd name="connsiteY7" fmla="*/ 1527690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3999"/>
                  <a:pt x="3488927" y="2225821"/>
                  <a:pt x="2998482" y="1573121"/>
                </a:cubicBezTo>
                <a:cubicBezTo>
                  <a:pt x="2785495" y="1289715"/>
                  <a:pt x="2533891" y="1038111"/>
                  <a:pt x="2250592" y="825232"/>
                </a:cubicBezTo>
                <a:cubicBezTo>
                  <a:pt x="1598001" y="334895"/>
                  <a:pt x="819823" y="75719"/>
                  <a:pt x="0" y="75719"/>
                </a:cubicBezTo>
                <a:lnTo>
                  <a:pt x="0" y="0"/>
                </a:lnTo>
                <a:cubicBezTo>
                  <a:pt x="836373" y="0"/>
                  <a:pt x="1630344" y="264476"/>
                  <a:pt x="2296132" y="764764"/>
                </a:cubicBezTo>
                <a:cubicBezTo>
                  <a:pt x="2585163" y="981970"/>
                  <a:pt x="2841852" y="1238551"/>
                  <a:pt x="3059058" y="1527690"/>
                </a:cubicBezTo>
                <a:cubicBezTo>
                  <a:pt x="3559346" y="2193478"/>
                  <a:pt x="3823822" y="2987557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Vrije vorm: vorm 90">
            <a:extLst>
              <a:ext uri="{FF2B5EF4-FFF2-40B4-BE49-F238E27FC236}">
                <a16:creationId xmlns:a16="http://schemas.microsoft.com/office/drawing/2014/main" id="{C38E1B9C-2671-4A03-5AC3-87CC8B2681A3}"/>
              </a:ext>
            </a:extLst>
          </p:cNvPr>
          <p:cNvSpPr/>
          <p:nvPr userDrawn="1"/>
        </p:nvSpPr>
        <p:spPr>
          <a:xfrm>
            <a:off x="0" y="1835886"/>
            <a:ext cx="1541869" cy="3068978"/>
          </a:xfrm>
          <a:custGeom>
            <a:avLst/>
            <a:gdLst>
              <a:gd name="connsiteX0" fmla="*/ 0 w 1541869"/>
              <a:gd name="connsiteY0" fmla="*/ 0 h 3068978"/>
              <a:gd name="connsiteX1" fmla="*/ 12340 w 1541869"/>
              <a:gd name="connsiteY1" fmla="*/ 8514 h 3068978"/>
              <a:gd name="connsiteX2" fmla="*/ 778511 w 1541869"/>
              <a:gd name="connsiteY2" fmla="*/ 774577 h 3068978"/>
              <a:gd name="connsiteX3" fmla="*/ 1541869 w 1541869"/>
              <a:gd name="connsiteY3" fmla="*/ 3068978 h 3068978"/>
              <a:gd name="connsiteX4" fmla="*/ 1466150 w 1541869"/>
              <a:gd name="connsiteY4" fmla="*/ 3068978 h 3068978"/>
              <a:gd name="connsiteX5" fmla="*/ 717935 w 1541869"/>
              <a:gd name="connsiteY5" fmla="*/ 820116 h 3068978"/>
              <a:gd name="connsiteX6" fmla="*/ 174324 w 1541869"/>
              <a:gd name="connsiteY6" fmla="*/ 236529 h 3068978"/>
              <a:gd name="connsiteX7" fmla="*/ 0 w 1541869"/>
              <a:gd name="connsiteY7" fmla="*/ 95803 h 30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69" h="3068978">
                <a:moveTo>
                  <a:pt x="0" y="0"/>
                </a:moveTo>
                <a:lnTo>
                  <a:pt x="12340" y="8514"/>
                </a:lnTo>
                <a:cubicBezTo>
                  <a:pt x="302778" y="226477"/>
                  <a:pt x="560548" y="484247"/>
                  <a:pt x="778511" y="774577"/>
                </a:cubicBezTo>
                <a:cubicBezTo>
                  <a:pt x="1277934" y="1440149"/>
                  <a:pt x="1541869" y="2233470"/>
                  <a:pt x="1541869" y="3068978"/>
                </a:cubicBezTo>
                <a:lnTo>
                  <a:pt x="1466150" y="3068978"/>
                </a:lnTo>
                <a:cubicBezTo>
                  <a:pt x="1466150" y="2250020"/>
                  <a:pt x="1207406" y="1472384"/>
                  <a:pt x="717935" y="820116"/>
                </a:cubicBezTo>
                <a:cubicBezTo>
                  <a:pt x="557708" y="606588"/>
                  <a:pt x="375515" y="411070"/>
                  <a:pt x="174324" y="236529"/>
                </a:cubicBezTo>
                <a:lnTo>
                  <a:pt x="0" y="95803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2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31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3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1" grpId="0" animBg="1"/>
      <p:bldP spid="93" grpId="0" animBg="1"/>
      <p:bldP spid="10" grpId="0" animBg="1"/>
      <p:bldP spid="11" grpId="0" animBg="1"/>
      <p:bldP spid="91" grpId="0" animBg="1"/>
      <p:bldP spid="45" grpId="0" animBg="1"/>
      <p:bldP spid="45" grpId="1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Digit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66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8632D5D-A90B-D2B1-47A3-4C3307001C3E}"/>
              </a:ext>
            </a:extLst>
          </p:cNvPr>
          <p:cNvSpPr/>
          <p:nvPr/>
        </p:nvSpPr>
        <p:spPr>
          <a:xfrm>
            <a:off x="2271909" y="1104462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9659C9C-DC5D-D0BB-EA8D-E6CF1126029A}"/>
              </a:ext>
            </a:extLst>
          </p:cNvPr>
          <p:cNvSpPr/>
          <p:nvPr/>
        </p:nvSpPr>
        <p:spPr>
          <a:xfrm>
            <a:off x="1512083" y="344636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18923D7B-20D6-582F-7E76-D16285387676}"/>
              </a:ext>
            </a:extLst>
          </p:cNvPr>
          <p:cNvSpPr/>
          <p:nvPr/>
        </p:nvSpPr>
        <p:spPr>
          <a:xfrm>
            <a:off x="3031735" y="344636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9F2F2BDE-BC7F-5559-3A53-CFB8D21D5D99}"/>
              </a:ext>
            </a:extLst>
          </p:cNvPr>
          <p:cNvSpPr/>
          <p:nvPr/>
        </p:nvSpPr>
        <p:spPr>
          <a:xfrm>
            <a:off x="1512083" y="1864288"/>
            <a:ext cx="2279477" cy="2279477"/>
          </a:xfrm>
          <a:custGeom>
            <a:avLst/>
            <a:gdLst>
              <a:gd name="connsiteX0" fmla="*/ 2509018 w 2509024"/>
              <a:gd name="connsiteY0" fmla="*/ 2509018 h 2509024"/>
              <a:gd name="connsiteX1" fmla="*/ -7 w 2509024"/>
              <a:gd name="connsiteY1" fmla="*/ -7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9024" h="2509024">
                <a:moveTo>
                  <a:pt x="2509018" y="2509018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34EA49E-24FF-F55B-05DF-359E2FFA6D09}"/>
              </a:ext>
            </a:extLst>
          </p:cNvPr>
          <p:cNvSpPr/>
          <p:nvPr/>
        </p:nvSpPr>
        <p:spPr>
          <a:xfrm>
            <a:off x="3791561" y="4143765"/>
            <a:ext cx="10854" cy="2279477"/>
          </a:xfrm>
          <a:custGeom>
            <a:avLst/>
            <a:gdLst>
              <a:gd name="connsiteX0" fmla="*/ -7 w 11947"/>
              <a:gd name="connsiteY0" fmla="*/ -7 h 2509024"/>
              <a:gd name="connsiteX1" fmla="*/ -7 w 11947"/>
              <a:gd name="connsiteY1" fmla="*/ 2509018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2509024">
                <a:moveTo>
                  <a:pt x="-7" y="-7"/>
                </a:moveTo>
                <a:lnTo>
                  <a:pt x="-7" y="2509018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9506D2E-1797-B67D-71E3-C13E2047392C}"/>
              </a:ext>
            </a:extLst>
          </p:cNvPr>
          <p:cNvSpPr/>
          <p:nvPr/>
        </p:nvSpPr>
        <p:spPr>
          <a:xfrm>
            <a:off x="752257" y="1104462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5C43DA7-476C-9559-7ABF-CDA744749DC3}"/>
              </a:ext>
            </a:extLst>
          </p:cNvPr>
          <p:cNvSpPr/>
          <p:nvPr/>
        </p:nvSpPr>
        <p:spPr>
          <a:xfrm>
            <a:off x="1512083" y="3383940"/>
            <a:ext cx="759825" cy="759825"/>
          </a:xfrm>
          <a:custGeom>
            <a:avLst/>
            <a:gdLst>
              <a:gd name="connsiteX0" fmla="*/ -7 w 836341"/>
              <a:gd name="connsiteY0" fmla="*/ -7 h 836341"/>
              <a:gd name="connsiteX1" fmla="*/ 836335 w 836341"/>
              <a:gd name="connsiteY1" fmla="*/ 836334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-7" y="-7"/>
                </a:moveTo>
                <a:lnTo>
                  <a:pt x="836335" y="836334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27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2439F630-76E2-3A05-C0B6-F3A14A03CF59}"/>
              </a:ext>
            </a:extLst>
          </p:cNvPr>
          <p:cNvSpPr/>
          <p:nvPr/>
        </p:nvSpPr>
        <p:spPr>
          <a:xfrm>
            <a:off x="752257" y="2624114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7814B93F-116E-8067-DE96-90093825AF0F}"/>
              </a:ext>
            </a:extLst>
          </p:cNvPr>
          <p:cNvSpPr/>
          <p:nvPr/>
        </p:nvSpPr>
        <p:spPr>
          <a:xfrm>
            <a:off x="752257" y="4143765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BD0B5104-BF46-6CE9-8695-CAD68929F25B}"/>
              </a:ext>
            </a:extLst>
          </p:cNvPr>
          <p:cNvSpPr/>
          <p:nvPr/>
        </p:nvSpPr>
        <p:spPr>
          <a:xfrm>
            <a:off x="2271909" y="4143765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F5768EF8-0301-EFC2-92CF-967EF3B1B81A}"/>
              </a:ext>
            </a:extLst>
          </p:cNvPr>
          <p:cNvSpPr/>
          <p:nvPr/>
        </p:nvSpPr>
        <p:spPr>
          <a:xfrm>
            <a:off x="1512083" y="4903591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28019D78-9898-BF7B-6646-ECCF0ACA1DB8}"/>
              </a:ext>
            </a:extLst>
          </p:cNvPr>
          <p:cNvGrpSpPr/>
          <p:nvPr userDrawn="1"/>
        </p:nvGrpSpPr>
        <p:grpSpPr>
          <a:xfrm>
            <a:off x="676275" y="5587435"/>
            <a:ext cx="151965" cy="151965"/>
            <a:chOff x="676275" y="5587435"/>
            <a:chExt cx="151965" cy="151965"/>
          </a:xfrm>
        </p:grpSpPr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0BAFE9C3-BE22-B38D-708F-E80A7E743E01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60C56A3-815B-AE9B-03C5-7AF6E64A4793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95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4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30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4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185" grpId="0" animBg="1"/>
      <p:bldP spid="185" grpId="1" animBg="1"/>
      <p:bldP spid="190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Healt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C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F5C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87" name="Tijdelijke aanduiding voor tekst 411">
            <a:extLst>
              <a:ext uri="{FF2B5EF4-FFF2-40B4-BE49-F238E27FC236}">
                <a16:creationId xmlns:a16="http://schemas.microsoft.com/office/drawing/2014/main" id="{2DD235E8-9887-7DB1-1767-962D38F47A0D}"/>
              </a:ext>
            </a:extLst>
          </p:cNvPr>
          <p:cNvSpPr txBox="1">
            <a:spLocks/>
          </p:cNvSpPr>
          <p:nvPr userDrawn="1"/>
        </p:nvSpPr>
        <p:spPr>
          <a:xfrm>
            <a:off x="-22812" y="357116"/>
            <a:ext cx="1588678" cy="4539078"/>
          </a:xfrm>
          <a:custGeom>
            <a:avLst/>
            <a:gdLst>
              <a:gd name="connsiteX0" fmla="*/ 0 w 1588678"/>
              <a:gd name="connsiteY0" fmla="*/ 0 h 4539078"/>
              <a:gd name="connsiteX1" fmla="*/ 75652 w 1588678"/>
              <a:gd name="connsiteY1" fmla="*/ 0 h 4539078"/>
              <a:gd name="connsiteX2" fmla="*/ 811307 w 1588678"/>
              <a:gd name="connsiteY2" fmla="*/ 722686 h 4539078"/>
              <a:gd name="connsiteX3" fmla="*/ 1588678 w 1588678"/>
              <a:gd name="connsiteY3" fmla="*/ 1513026 h 4539078"/>
              <a:gd name="connsiteX4" fmla="*/ 811307 w 1588678"/>
              <a:gd name="connsiteY4" fmla="*/ 2303366 h 4539078"/>
              <a:gd name="connsiteX5" fmla="*/ 75652 w 1588678"/>
              <a:gd name="connsiteY5" fmla="*/ 3026052 h 4539078"/>
              <a:gd name="connsiteX6" fmla="*/ 811307 w 1588678"/>
              <a:gd name="connsiteY6" fmla="*/ 3748738 h 4539078"/>
              <a:gd name="connsiteX7" fmla="*/ 1588678 w 1588678"/>
              <a:gd name="connsiteY7" fmla="*/ 4539078 h 4539078"/>
              <a:gd name="connsiteX8" fmla="*/ 1513026 w 1588678"/>
              <a:gd name="connsiteY8" fmla="*/ 4539078 h 4539078"/>
              <a:gd name="connsiteX9" fmla="*/ 777372 w 1588678"/>
              <a:gd name="connsiteY9" fmla="*/ 3816392 h 4539078"/>
              <a:gd name="connsiteX10" fmla="*/ 0 w 1588678"/>
              <a:gd name="connsiteY10" fmla="*/ 3026052 h 4539078"/>
              <a:gd name="connsiteX11" fmla="*/ 777372 w 1588678"/>
              <a:gd name="connsiteY11" fmla="*/ 2235712 h 4539078"/>
              <a:gd name="connsiteX12" fmla="*/ 1513026 w 1588678"/>
              <a:gd name="connsiteY12" fmla="*/ 1513026 h 4539078"/>
              <a:gd name="connsiteX13" fmla="*/ 777372 w 1588678"/>
              <a:gd name="connsiteY13" fmla="*/ 790340 h 4539078"/>
              <a:gd name="connsiteX14" fmla="*/ 0 w 1588678"/>
              <a:gd name="connsiteY14" fmla="*/ 0 h 45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678" h="4539078">
                <a:moveTo>
                  <a:pt x="0" y="0"/>
                </a:moveTo>
                <a:lnTo>
                  <a:pt x="75652" y="0"/>
                </a:lnTo>
                <a:cubicBezTo>
                  <a:pt x="75652" y="354913"/>
                  <a:pt x="432942" y="533558"/>
                  <a:pt x="811307" y="722686"/>
                </a:cubicBezTo>
                <a:cubicBezTo>
                  <a:pt x="1193454" y="913760"/>
                  <a:pt x="1588678" y="1111750"/>
                  <a:pt x="1588678" y="1513026"/>
                </a:cubicBezTo>
                <a:cubicBezTo>
                  <a:pt x="1588678" y="1914302"/>
                  <a:pt x="1193454" y="2112292"/>
                  <a:pt x="811307" y="2303366"/>
                </a:cubicBezTo>
                <a:cubicBezTo>
                  <a:pt x="433050" y="2492494"/>
                  <a:pt x="75652" y="2670815"/>
                  <a:pt x="75652" y="3026052"/>
                </a:cubicBezTo>
                <a:cubicBezTo>
                  <a:pt x="75652" y="3381289"/>
                  <a:pt x="432942" y="3559610"/>
                  <a:pt x="811307" y="3748738"/>
                </a:cubicBezTo>
                <a:cubicBezTo>
                  <a:pt x="1193454" y="3939812"/>
                  <a:pt x="1588678" y="4137478"/>
                  <a:pt x="1588678" y="4539078"/>
                </a:cubicBezTo>
                <a:lnTo>
                  <a:pt x="1513026" y="4539078"/>
                </a:lnTo>
                <a:cubicBezTo>
                  <a:pt x="1513026" y="4184166"/>
                  <a:pt x="1155736" y="4005520"/>
                  <a:pt x="777372" y="3816392"/>
                </a:cubicBezTo>
                <a:cubicBezTo>
                  <a:pt x="395225" y="3625319"/>
                  <a:pt x="0" y="3427328"/>
                  <a:pt x="0" y="3026052"/>
                </a:cubicBezTo>
                <a:cubicBezTo>
                  <a:pt x="0" y="2624776"/>
                  <a:pt x="395225" y="2426786"/>
                  <a:pt x="777372" y="2235712"/>
                </a:cubicBezTo>
                <a:cubicBezTo>
                  <a:pt x="1155628" y="2046584"/>
                  <a:pt x="1513026" y="1868263"/>
                  <a:pt x="1513026" y="1513026"/>
                </a:cubicBezTo>
                <a:cubicBezTo>
                  <a:pt x="1513026" y="1157789"/>
                  <a:pt x="1155736" y="979468"/>
                  <a:pt x="777372" y="790340"/>
                </a:cubicBezTo>
                <a:cubicBezTo>
                  <a:pt x="395225" y="599266"/>
                  <a:pt x="0" y="4016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28019D78-9898-BF7B-6646-ECCF0ACA1DB8}"/>
              </a:ext>
            </a:extLst>
          </p:cNvPr>
          <p:cNvGrpSpPr/>
          <p:nvPr userDrawn="1"/>
        </p:nvGrpSpPr>
        <p:grpSpPr>
          <a:xfrm>
            <a:off x="676275" y="5587435"/>
            <a:ext cx="151965" cy="151965"/>
            <a:chOff x="676275" y="5587435"/>
            <a:chExt cx="151965" cy="151965"/>
          </a:xfrm>
        </p:grpSpPr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0BAFE9C3-BE22-B38D-708F-E80A7E743E01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60C56A3-815B-AE9B-03C5-7AF6E64A4793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86" name="Tijdelijke aanduiding voor tekst 417">
            <a:extLst>
              <a:ext uri="{FF2B5EF4-FFF2-40B4-BE49-F238E27FC236}">
                <a16:creationId xmlns:a16="http://schemas.microsoft.com/office/drawing/2014/main" id="{ADC484E1-43F7-BCD9-2A0F-B8E1A1ADEDC6}"/>
              </a:ext>
            </a:extLst>
          </p:cNvPr>
          <p:cNvSpPr txBox="1">
            <a:spLocks/>
          </p:cNvSpPr>
          <p:nvPr userDrawn="1"/>
        </p:nvSpPr>
        <p:spPr>
          <a:xfrm>
            <a:off x="2246727" y="1113629"/>
            <a:ext cx="1588678" cy="5329418"/>
          </a:xfrm>
          <a:custGeom>
            <a:avLst/>
            <a:gdLst>
              <a:gd name="connsiteX0" fmla="*/ 1513026 w 1588678"/>
              <a:gd name="connsiteY0" fmla="*/ 0 h 5329418"/>
              <a:gd name="connsiteX1" fmla="*/ 1588678 w 1588678"/>
              <a:gd name="connsiteY1" fmla="*/ 0 h 5329418"/>
              <a:gd name="connsiteX2" fmla="*/ 811307 w 1588678"/>
              <a:gd name="connsiteY2" fmla="*/ 790340 h 5329418"/>
              <a:gd name="connsiteX3" fmla="*/ 75652 w 1588678"/>
              <a:gd name="connsiteY3" fmla="*/ 1513026 h 5329418"/>
              <a:gd name="connsiteX4" fmla="*/ 811307 w 1588678"/>
              <a:gd name="connsiteY4" fmla="*/ 2235712 h 5329418"/>
              <a:gd name="connsiteX5" fmla="*/ 1588678 w 1588678"/>
              <a:gd name="connsiteY5" fmla="*/ 3026052 h 5329418"/>
              <a:gd name="connsiteX6" fmla="*/ 811307 w 1588678"/>
              <a:gd name="connsiteY6" fmla="*/ 3816392 h 5329418"/>
              <a:gd name="connsiteX7" fmla="*/ 75652 w 1588678"/>
              <a:gd name="connsiteY7" fmla="*/ 4539078 h 5329418"/>
              <a:gd name="connsiteX8" fmla="*/ 811307 w 1588678"/>
              <a:gd name="connsiteY8" fmla="*/ 5261764 h 5329418"/>
              <a:gd name="connsiteX9" fmla="*/ 777372 w 1588678"/>
              <a:gd name="connsiteY9" fmla="*/ 5329418 h 5329418"/>
              <a:gd name="connsiteX10" fmla="*/ 0 w 1588678"/>
              <a:gd name="connsiteY10" fmla="*/ 4539078 h 5329418"/>
              <a:gd name="connsiteX11" fmla="*/ 777372 w 1588678"/>
              <a:gd name="connsiteY11" fmla="*/ 3748738 h 5329418"/>
              <a:gd name="connsiteX12" fmla="*/ 1513026 w 1588678"/>
              <a:gd name="connsiteY12" fmla="*/ 3026052 h 5329418"/>
              <a:gd name="connsiteX13" fmla="*/ 777372 w 1588678"/>
              <a:gd name="connsiteY13" fmla="*/ 2303366 h 5329418"/>
              <a:gd name="connsiteX14" fmla="*/ 0 w 1588678"/>
              <a:gd name="connsiteY14" fmla="*/ 1513026 h 5329418"/>
              <a:gd name="connsiteX15" fmla="*/ 777372 w 1588678"/>
              <a:gd name="connsiteY15" fmla="*/ 722686 h 5329418"/>
              <a:gd name="connsiteX16" fmla="*/ 1513026 w 1588678"/>
              <a:gd name="connsiteY16" fmla="*/ 0 h 532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8678" h="5329418">
                <a:moveTo>
                  <a:pt x="1513026" y="0"/>
                </a:moveTo>
                <a:lnTo>
                  <a:pt x="1588678" y="0"/>
                </a:lnTo>
                <a:cubicBezTo>
                  <a:pt x="1588678" y="401600"/>
                  <a:pt x="1193454" y="599266"/>
                  <a:pt x="811307" y="790340"/>
                </a:cubicBezTo>
                <a:cubicBezTo>
                  <a:pt x="433050" y="979468"/>
                  <a:pt x="75652" y="1157789"/>
                  <a:pt x="75652" y="1513026"/>
                </a:cubicBezTo>
                <a:cubicBezTo>
                  <a:pt x="75652" y="1868263"/>
                  <a:pt x="432942" y="2046584"/>
                  <a:pt x="811307" y="2235712"/>
                </a:cubicBezTo>
                <a:cubicBezTo>
                  <a:pt x="1193454" y="2426786"/>
                  <a:pt x="1588678" y="2624776"/>
                  <a:pt x="1588678" y="3026052"/>
                </a:cubicBezTo>
                <a:cubicBezTo>
                  <a:pt x="1588678" y="3427328"/>
                  <a:pt x="1193454" y="3625319"/>
                  <a:pt x="811307" y="3816392"/>
                </a:cubicBezTo>
                <a:cubicBezTo>
                  <a:pt x="433050" y="4005520"/>
                  <a:pt x="75652" y="4183841"/>
                  <a:pt x="75652" y="4539078"/>
                </a:cubicBezTo>
                <a:cubicBezTo>
                  <a:pt x="75652" y="4894315"/>
                  <a:pt x="432942" y="5072636"/>
                  <a:pt x="811307" y="5261764"/>
                </a:cubicBezTo>
                <a:lnTo>
                  <a:pt x="777372" y="5329418"/>
                </a:lnTo>
                <a:cubicBezTo>
                  <a:pt x="395225" y="5138345"/>
                  <a:pt x="0" y="4940354"/>
                  <a:pt x="0" y="4539078"/>
                </a:cubicBezTo>
                <a:cubicBezTo>
                  <a:pt x="0" y="4137802"/>
                  <a:pt x="395225" y="3939812"/>
                  <a:pt x="777372" y="3748738"/>
                </a:cubicBezTo>
                <a:cubicBezTo>
                  <a:pt x="1155628" y="3559610"/>
                  <a:pt x="1513026" y="3381289"/>
                  <a:pt x="1513026" y="3026052"/>
                </a:cubicBezTo>
                <a:cubicBezTo>
                  <a:pt x="1513026" y="2670815"/>
                  <a:pt x="1155736" y="2492494"/>
                  <a:pt x="777372" y="2303366"/>
                </a:cubicBezTo>
                <a:cubicBezTo>
                  <a:pt x="395225" y="2112293"/>
                  <a:pt x="0" y="1914302"/>
                  <a:pt x="0" y="1513026"/>
                </a:cubicBezTo>
                <a:cubicBezTo>
                  <a:pt x="0" y="1111750"/>
                  <a:pt x="395225" y="913760"/>
                  <a:pt x="777372" y="722686"/>
                </a:cubicBezTo>
                <a:cubicBezTo>
                  <a:pt x="1155628" y="533558"/>
                  <a:pt x="1513026" y="355237"/>
                  <a:pt x="1513026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sp>
        <p:nvSpPr>
          <p:cNvPr id="88" name="Tijdelijke aanduiding voor tekst 416">
            <a:extLst>
              <a:ext uri="{FF2B5EF4-FFF2-40B4-BE49-F238E27FC236}">
                <a16:creationId xmlns:a16="http://schemas.microsoft.com/office/drawing/2014/main" id="{D47B58B3-9CFE-D1C3-CC9C-746A34AA2C29}"/>
              </a:ext>
            </a:extLst>
          </p:cNvPr>
          <p:cNvSpPr txBox="1">
            <a:spLocks/>
          </p:cNvSpPr>
          <p:nvPr userDrawn="1"/>
        </p:nvSpPr>
        <p:spPr>
          <a:xfrm>
            <a:off x="1490214" y="1098475"/>
            <a:ext cx="1588678" cy="4606732"/>
          </a:xfrm>
          <a:custGeom>
            <a:avLst/>
            <a:gdLst>
              <a:gd name="connsiteX0" fmla="*/ 811307 w 1588678"/>
              <a:gd name="connsiteY0" fmla="*/ 0 h 4606732"/>
              <a:gd name="connsiteX1" fmla="*/ 1588678 w 1588678"/>
              <a:gd name="connsiteY1" fmla="*/ 790340 h 4606732"/>
              <a:gd name="connsiteX2" fmla="*/ 811307 w 1588678"/>
              <a:gd name="connsiteY2" fmla="*/ 1580680 h 4606732"/>
              <a:gd name="connsiteX3" fmla="*/ 75652 w 1588678"/>
              <a:gd name="connsiteY3" fmla="*/ 2303366 h 4606732"/>
              <a:gd name="connsiteX4" fmla="*/ 811307 w 1588678"/>
              <a:gd name="connsiteY4" fmla="*/ 3026052 h 4606732"/>
              <a:gd name="connsiteX5" fmla="*/ 1588678 w 1588678"/>
              <a:gd name="connsiteY5" fmla="*/ 3816392 h 4606732"/>
              <a:gd name="connsiteX6" fmla="*/ 811307 w 1588678"/>
              <a:gd name="connsiteY6" fmla="*/ 4606732 h 4606732"/>
              <a:gd name="connsiteX7" fmla="*/ 777372 w 1588678"/>
              <a:gd name="connsiteY7" fmla="*/ 4539078 h 4606732"/>
              <a:gd name="connsiteX8" fmla="*/ 1513026 w 1588678"/>
              <a:gd name="connsiteY8" fmla="*/ 3816392 h 4606732"/>
              <a:gd name="connsiteX9" fmla="*/ 777372 w 1588678"/>
              <a:gd name="connsiteY9" fmla="*/ 3093706 h 4606732"/>
              <a:gd name="connsiteX10" fmla="*/ 0 w 1588678"/>
              <a:gd name="connsiteY10" fmla="*/ 2303366 h 4606732"/>
              <a:gd name="connsiteX11" fmla="*/ 777372 w 1588678"/>
              <a:gd name="connsiteY11" fmla="*/ 1513026 h 4606732"/>
              <a:gd name="connsiteX12" fmla="*/ 1513026 w 1588678"/>
              <a:gd name="connsiteY12" fmla="*/ 790340 h 4606732"/>
              <a:gd name="connsiteX13" fmla="*/ 777372 w 1588678"/>
              <a:gd name="connsiteY13" fmla="*/ 67654 h 4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8678" h="4606732">
                <a:moveTo>
                  <a:pt x="811307" y="0"/>
                </a:moveTo>
                <a:cubicBezTo>
                  <a:pt x="1193454" y="191074"/>
                  <a:pt x="1588678" y="389064"/>
                  <a:pt x="1588678" y="790340"/>
                </a:cubicBezTo>
                <a:cubicBezTo>
                  <a:pt x="1588678" y="1191616"/>
                  <a:pt x="1193454" y="1389606"/>
                  <a:pt x="811307" y="1580680"/>
                </a:cubicBezTo>
                <a:cubicBezTo>
                  <a:pt x="433050" y="1769808"/>
                  <a:pt x="75652" y="1948129"/>
                  <a:pt x="75652" y="2303366"/>
                </a:cubicBezTo>
                <a:cubicBezTo>
                  <a:pt x="75652" y="2658603"/>
                  <a:pt x="432942" y="2836924"/>
                  <a:pt x="811307" y="3026052"/>
                </a:cubicBezTo>
                <a:cubicBezTo>
                  <a:pt x="1193454" y="3217126"/>
                  <a:pt x="1588678" y="3415116"/>
                  <a:pt x="1588678" y="3816392"/>
                </a:cubicBezTo>
                <a:cubicBezTo>
                  <a:pt x="1588678" y="4217668"/>
                  <a:pt x="1193454" y="4415659"/>
                  <a:pt x="811307" y="4606732"/>
                </a:cubicBezTo>
                <a:lnTo>
                  <a:pt x="777372" y="4539078"/>
                </a:lnTo>
                <a:cubicBezTo>
                  <a:pt x="1155628" y="4349950"/>
                  <a:pt x="1513026" y="4171629"/>
                  <a:pt x="1513026" y="3816392"/>
                </a:cubicBezTo>
                <a:cubicBezTo>
                  <a:pt x="1513026" y="3461155"/>
                  <a:pt x="1155736" y="3282834"/>
                  <a:pt x="777372" y="3093706"/>
                </a:cubicBezTo>
                <a:cubicBezTo>
                  <a:pt x="395225" y="2902633"/>
                  <a:pt x="0" y="2704642"/>
                  <a:pt x="0" y="2303366"/>
                </a:cubicBezTo>
                <a:cubicBezTo>
                  <a:pt x="0" y="1902090"/>
                  <a:pt x="395225" y="1704100"/>
                  <a:pt x="777372" y="1513026"/>
                </a:cubicBezTo>
                <a:cubicBezTo>
                  <a:pt x="1155628" y="1323898"/>
                  <a:pt x="1513026" y="1145577"/>
                  <a:pt x="1513026" y="790340"/>
                </a:cubicBezTo>
                <a:cubicBezTo>
                  <a:pt x="1513026" y="435103"/>
                  <a:pt x="1155736" y="256782"/>
                  <a:pt x="777372" y="67654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 </a:t>
            </a:r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F57A31A3-FE58-E4BD-543A-E6C8F5BCD89E}"/>
              </a:ext>
            </a:extLst>
          </p:cNvPr>
          <p:cNvGrpSpPr/>
          <p:nvPr userDrawn="1"/>
        </p:nvGrpSpPr>
        <p:grpSpPr>
          <a:xfrm>
            <a:off x="-66454" y="268654"/>
            <a:ext cx="151965" cy="151965"/>
            <a:chOff x="1436100" y="268654"/>
            <a:chExt cx="151965" cy="151965"/>
          </a:xfrm>
        </p:grpSpPr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A6C9CE4D-07F3-1842-5C4C-DA8FC80D1764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44177170-AD99-DC9A-118D-1583C2A228AA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189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7" dur="100" fill="hold"/>
                                        <p:tgtEl>
                                          <p:spTgt spid="9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3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9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5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8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3" grpId="1" animBg="1"/>
      <p:bldP spid="45" grpId="0" animBg="1"/>
      <p:bldP spid="45" grpId="1" animBg="1"/>
      <p:bldP spid="147" grpId="0" animBg="1"/>
      <p:bldP spid="147" grpId="1" animBg="1"/>
      <p:bldP spid="185" grpId="0" animBg="1"/>
      <p:bldP spid="185" grpId="1" animBg="1"/>
      <p:bldP spid="190" grpId="0" animBg="1"/>
      <p:bldP spid="86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afe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7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8D7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E0434C8-2448-7E69-74EF-3C0916E3AC85}"/>
              </a:ext>
            </a:extLst>
          </p:cNvPr>
          <p:cNvSpPr/>
          <p:nvPr/>
        </p:nvSpPr>
        <p:spPr>
          <a:xfrm>
            <a:off x="0" y="1823361"/>
            <a:ext cx="1508078" cy="76254"/>
          </a:xfrm>
          <a:custGeom>
            <a:avLst/>
            <a:gdLst>
              <a:gd name="connsiteX0" fmla="*/ 0 w 3050191"/>
              <a:gd name="connsiteY0" fmla="*/ 0 h 76254"/>
              <a:gd name="connsiteX1" fmla="*/ 3050192 w 3050191"/>
              <a:gd name="connsiteY1" fmla="*/ 0 h 76254"/>
              <a:gd name="connsiteX2" fmla="*/ 3050192 w 3050191"/>
              <a:gd name="connsiteY2" fmla="*/ 76255 h 76254"/>
              <a:gd name="connsiteX3" fmla="*/ 0 w 3050191"/>
              <a:gd name="connsiteY3" fmla="*/ 76255 h 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191" h="76254">
                <a:moveTo>
                  <a:pt x="0" y="0"/>
                </a:moveTo>
                <a:lnTo>
                  <a:pt x="3050192" y="0"/>
                </a:lnTo>
                <a:lnTo>
                  <a:pt x="3050192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9" name="Vrije vorm: vorm 128">
            <a:extLst>
              <a:ext uri="{FF2B5EF4-FFF2-40B4-BE49-F238E27FC236}">
                <a16:creationId xmlns:a16="http://schemas.microsoft.com/office/drawing/2014/main" id="{8EC822B2-4364-D1FB-6149-3CD26B561A03}"/>
              </a:ext>
            </a:extLst>
          </p:cNvPr>
          <p:cNvSpPr/>
          <p:nvPr/>
        </p:nvSpPr>
        <p:spPr>
          <a:xfrm>
            <a:off x="0" y="4094230"/>
            <a:ext cx="745531" cy="76255"/>
          </a:xfrm>
          <a:custGeom>
            <a:avLst/>
            <a:gdLst>
              <a:gd name="connsiteX0" fmla="*/ 0 w 745531"/>
              <a:gd name="connsiteY0" fmla="*/ 0 h 76255"/>
              <a:gd name="connsiteX1" fmla="*/ 745531 w 745531"/>
              <a:gd name="connsiteY1" fmla="*/ 0 h 76255"/>
              <a:gd name="connsiteX2" fmla="*/ 745531 w 745531"/>
              <a:gd name="connsiteY2" fmla="*/ 76255 h 76255"/>
              <a:gd name="connsiteX3" fmla="*/ 0 w 745531"/>
              <a:gd name="connsiteY3" fmla="*/ 76255 h 7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31" h="76255">
                <a:moveTo>
                  <a:pt x="0" y="0"/>
                </a:moveTo>
                <a:lnTo>
                  <a:pt x="745531" y="0"/>
                </a:lnTo>
                <a:lnTo>
                  <a:pt x="745531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DD668C-A24B-A35D-3241-5A8D2F134F95}"/>
              </a:ext>
            </a:extLst>
          </p:cNvPr>
          <p:cNvSpPr/>
          <p:nvPr/>
        </p:nvSpPr>
        <p:spPr>
          <a:xfrm>
            <a:off x="732912" y="297365"/>
            <a:ext cx="2341458" cy="2341566"/>
          </a:xfrm>
          <a:custGeom>
            <a:avLst/>
            <a:gdLst>
              <a:gd name="connsiteX0" fmla="*/ 53814 w 2341458"/>
              <a:gd name="connsiteY0" fmla="*/ 2341567 h 2341566"/>
              <a:gd name="connsiteX1" fmla="*/ 0 w 2341458"/>
              <a:gd name="connsiteY1" fmla="*/ 2287644 h 2341566"/>
              <a:gd name="connsiteX2" fmla="*/ 2287644 w 2341458"/>
              <a:gd name="connsiteY2" fmla="*/ 0 h 2341566"/>
              <a:gd name="connsiteX3" fmla="*/ 2341458 w 2341458"/>
              <a:gd name="connsiteY3" fmla="*/ 53923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53814" y="2341567"/>
                </a:moveTo>
                <a:lnTo>
                  <a:pt x="0" y="2287644"/>
                </a:lnTo>
                <a:lnTo>
                  <a:pt x="2287644" y="0"/>
                </a:lnTo>
                <a:lnTo>
                  <a:pt x="2341458" y="53923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0" name="Vrije vorm: vorm 129">
            <a:extLst>
              <a:ext uri="{FF2B5EF4-FFF2-40B4-BE49-F238E27FC236}">
                <a16:creationId xmlns:a16="http://schemas.microsoft.com/office/drawing/2014/main" id="{77B535B1-BF6D-E247-0A1F-F378E90D4ED3}"/>
              </a:ext>
            </a:extLst>
          </p:cNvPr>
          <p:cNvSpPr/>
          <p:nvPr/>
        </p:nvSpPr>
        <p:spPr>
          <a:xfrm>
            <a:off x="-1" y="4105342"/>
            <a:ext cx="772439" cy="826399"/>
          </a:xfrm>
          <a:custGeom>
            <a:avLst/>
            <a:gdLst>
              <a:gd name="connsiteX0" fmla="*/ 718625 w 772439"/>
              <a:gd name="connsiteY0" fmla="*/ 0 h 826399"/>
              <a:gd name="connsiteX1" fmla="*/ 772439 w 772439"/>
              <a:gd name="connsiteY1" fmla="*/ 53923 h 826399"/>
              <a:gd name="connsiteX2" fmla="*/ 0 w 772439"/>
              <a:gd name="connsiteY2" fmla="*/ 826399 h 826399"/>
              <a:gd name="connsiteX3" fmla="*/ 0 w 772439"/>
              <a:gd name="connsiteY3" fmla="*/ 718591 h 8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39" h="826399">
                <a:moveTo>
                  <a:pt x="718625" y="0"/>
                </a:moveTo>
                <a:lnTo>
                  <a:pt x="772439" y="53923"/>
                </a:lnTo>
                <a:lnTo>
                  <a:pt x="0" y="826399"/>
                </a:lnTo>
                <a:lnTo>
                  <a:pt x="0" y="718591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9191DC5-3F3B-854F-47F4-1AD15BAEC707}"/>
              </a:ext>
            </a:extLst>
          </p:cNvPr>
          <p:cNvSpPr/>
          <p:nvPr/>
        </p:nvSpPr>
        <p:spPr>
          <a:xfrm>
            <a:off x="718623" y="4105341"/>
            <a:ext cx="2341458" cy="2341566"/>
          </a:xfrm>
          <a:custGeom>
            <a:avLst/>
            <a:gdLst>
              <a:gd name="connsiteX0" fmla="*/ 2287644 w 2341458"/>
              <a:gd name="connsiteY0" fmla="*/ 2341567 h 2341566"/>
              <a:gd name="connsiteX1" fmla="*/ 0 w 2341458"/>
              <a:gd name="connsiteY1" fmla="*/ 53923 h 2341566"/>
              <a:gd name="connsiteX2" fmla="*/ 53814 w 2341458"/>
              <a:gd name="connsiteY2" fmla="*/ 0 h 2341566"/>
              <a:gd name="connsiteX3" fmla="*/ 2341458 w 2341458"/>
              <a:gd name="connsiteY3" fmla="*/ 2287644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2287644" y="2341567"/>
                </a:moveTo>
                <a:lnTo>
                  <a:pt x="0" y="53923"/>
                </a:lnTo>
                <a:lnTo>
                  <a:pt x="53814" y="0"/>
                </a:lnTo>
                <a:lnTo>
                  <a:pt x="2341458" y="2287644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9BFA9729-F601-337B-2A6A-F2DEEE3A9753}"/>
              </a:ext>
            </a:extLst>
          </p:cNvPr>
          <p:cNvSpPr/>
          <p:nvPr/>
        </p:nvSpPr>
        <p:spPr>
          <a:xfrm>
            <a:off x="703383" y="2580245"/>
            <a:ext cx="3104005" cy="3104114"/>
          </a:xfrm>
          <a:custGeom>
            <a:avLst/>
            <a:gdLst>
              <a:gd name="connsiteX0" fmla="*/ 3050192 w 3104005"/>
              <a:gd name="connsiteY0" fmla="*/ 3104115 h 3104114"/>
              <a:gd name="connsiteX1" fmla="*/ 0 w 3104005"/>
              <a:gd name="connsiteY1" fmla="*/ 53923 h 3104114"/>
              <a:gd name="connsiteX2" fmla="*/ 53814 w 3104005"/>
              <a:gd name="connsiteY2" fmla="*/ 0 h 3104114"/>
              <a:gd name="connsiteX3" fmla="*/ 3104006 w 3104005"/>
              <a:gd name="connsiteY3" fmla="*/ 3050192 h 310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05" h="3104114">
                <a:moveTo>
                  <a:pt x="3050192" y="3104115"/>
                </a:moveTo>
                <a:lnTo>
                  <a:pt x="0" y="53923"/>
                </a:lnTo>
                <a:lnTo>
                  <a:pt x="53814" y="0"/>
                </a:lnTo>
                <a:lnTo>
                  <a:pt x="3104006" y="3050192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8" name="Vrije vorm: vorm 127">
            <a:extLst>
              <a:ext uri="{FF2B5EF4-FFF2-40B4-BE49-F238E27FC236}">
                <a16:creationId xmlns:a16="http://schemas.microsoft.com/office/drawing/2014/main" id="{C2D24CC4-AE89-ACAD-0126-69BF02DAAAA5}"/>
              </a:ext>
            </a:extLst>
          </p:cNvPr>
          <p:cNvSpPr/>
          <p:nvPr userDrawn="1"/>
        </p:nvSpPr>
        <p:spPr>
          <a:xfrm>
            <a:off x="0" y="3321973"/>
            <a:ext cx="783332" cy="837293"/>
          </a:xfrm>
          <a:custGeom>
            <a:avLst/>
            <a:gdLst>
              <a:gd name="connsiteX0" fmla="*/ 0 w 783332"/>
              <a:gd name="connsiteY0" fmla="*/ 0 h 837293"/>
              <a:gd name="connsiteX1" fmla="*/ 783332 w 783332"/>
              <a:gd name="connsiteY1" fmla="*/ 783369 h 837293"/>
              <a:gd name="connsiteX2" fmla="*/ 729518 w 783332"/>
              <a:gd name="connsiteY2" fmla="*/ 837293 h 837293"/>
              <a:gd name="connsiteX3" fmla="*/ 0 w 783332"/>
              <a:gd name="connsiteY3" fmla="*/ 107810 h 83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332" h="837293">
                <a:moveTo>
                  <a:pt x="0" y="0"/>
                </a:moveTo>
                <a:lnTo>
                  <a:pt x="783332" y="783369"/>
                </a:lnTo>
                <a:lnTo>
                  <a:pt x="729518" y="837293"/>
                </a:lnTo>
                <a:lnTo>
                  <a:pt x="0" y="107810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27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8196DABD-960E-A993-D9AA-6518B8DD192C}"/>
              </a:ext>
            </a:extLst>
          </p:cNvPr>
          <p:cNvSpPr/>
          <p:nvPr/>
        </p:nvSpPr>
        <p:spPr>
          <a:xfrm>
            <a:off x="1481171" y="1817697"/>
            <a:ext cx="1578910" cy="1579018"/>
          </a:xfrm>
          <a:custGeom>
            <a:avLst/>
            <a:gdLst>
              <a:gd name="connsiteX0" fmla="*/ 1525096 w 1578910"/>
              <a:gd name="connsiteY0" fmla="*/ 1579019 h 1579018"/>
              <a:gd name="connsiteX1" fmla="*/ 0 w 1578910"/>
              <a:gd name="connsiteY1" fmla="*/ 53923 h 1579018"/>
              <a:gd name="connsiteX2" fmla="*/ 53814 w 1578910"/>
              <a:gd name="connsiteY2" fmla="*/ 0 h 1579018"/>
              <a:gd name="connsiteX3" fmla="*/ 1578910 w 1578910"/>
              <a:gd name="connsiteY3" fmla="*/ 1525096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1525096" y="1579019"/>
                </a:moveTo>
                <a:lnTo>
                  <a:pt x="0" y="53923"/>
                </a:lnTo>
                <a:lnTo>
                  <a:pt x="53814" y="0"/>
                </a:lnTo>
                <a:lnTo>
                  <a:pt x="1578910" y="1525096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8895D56B-C384-1A50-BEBF-9103DE5E4669}"/>
              </a:ext>
            </a:extLst>
          </p:cNvPr>
          <p:cNvSpPr/>
          <p:nvPr/>
        </p:nvSpPr>
        <p:spPr>
          <a:xfrm>
            <a:off x="1481171" y="3342793"/>
            <a:ext cx="1578910" cy="1579018"/>
          </a:xfrm>
          <a:custGeom>
            <a:avLst/>
            <a:gdLst>
              <a:gd name="connsiteX0" fmla="*/ 53814 w 1578910"/>
              <a:gd name="connsiteY0" fmla="*/ 1579019 h 1579018"/>
              <a:gd name="connsiteX1" fmla="*/ 0 w 1578910"/>
              <a:gd name="connsiteY1" fmla="*/ 1525096 h 1579018"/>
              <a:gd name="connsiteX2" fmla="*/ 1525096 w 1578910"/>
              <a:gd name="connsiteY2" fmla="*/ 0 h 1579018"/>
              <a:gd name="connsiteX3" fmla="*/ 1578910 w 1578910"/>
              <a:gd name="connsiteY3" fmla="*/ 53923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53814" y="1579019"/>
                </a:moveTo>
                <a:lnTo>
                  <a:pt x="0" y="1525096"/>
                </a:lnTo>
                <a:lnTo>
                  <a:pt x="1525096" y="0"/>
                </a:lnTo>
                <a:lnTo>
                  <a:pt x="1578910" y="53923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81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>
            <a:grpSpLocks/>
          </p:cNvGrpSpPr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3EC05E37-E9A5-5895-70A3-26FBCAC9FDF8}"/>
              </a:ext>
            </a:extLst>
          </p:cNvPr>
          <p:cNvSpPr/>
          <p:nvPr/>
        </p:nvSpPr>
        <p:spPr>
          <a:xfrm>
            <a:off x="676275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9732 w 167268"/>
              <a:gd name="connsiteY6" fmla="*/ 107284 h 167268"/>
              <a:gd name="connsiteX7" fmla="*/ 59254 w 167268"/>
              <a:gd name="connsiteY7" fmla="*/ 59975 h 167268"/>
              <a:gd name="connsiteX8" fmla="*/ 59732 w 167268"/>
              <a:gd name="connsiteY8" fmla="*/ 59493 h 167268"/>
              <a:gd name="connsiteX9" fmla="*/ 107045 w 167268"/>
              <a:gd name="connsiteY9" fmla="*/ 59010 h 167268"/>
              <a:gd name="connsiteX10" fmla="*/ 107523 w 167268"/>
              <a:gd name="connsiteY10" fmla="*/ 59493 h 167268"/>
              <a:gd name="connsiteX11" fmla="*/ 108001 w 167268"/>
              <a:gd name="connsiteY11" fmla="*/ 106801 h 167268"/>
              <a:gd name="connsiteX12" fmla="*/ 107523 w 167268"/>
              <a:gd name="connsiteY12" fmla="*/ 107284 h 167268"/>
              <a:gd name="connsiteX13" fmla="*/ 83627 w 167268"/>
              <a:gd name="connsiteY13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74678" y="117093"/>
                  <a:pt x="66100" y="113572"/>
                  <a:pt x="59732" y="107284"/>
                </a:cubicBezTo>
                <a:cubicBezTo>
                  <a:pt x="46529" y="94354"/>
                  <a:pt x="46315" y="73173"/>
                  <a:pt x="59254" y="59975"/>
                </a:cubicBezTo>
                <a:cubicBezTo>
                  <a:pt x="59409" y="59813"/>
                  <a:pt x="59564" y="59652"/>
                  <a:pt x="59732" y="59493"/>
                </a:cubicBezTo>
                <a:cubicBezTo>
                  <a:pt x="72659" y="46295"/>
                  <a:pt x="93843" y="46079"/>
                  <a:pt x="107045" y="59010"/>
                </a:cubicBezTo>
                <a:cubicBezTo>
                  <a:pt x="107200" y="59169"/>
                  <a:pt x="107367" y="59330"/>
                  <a:pt x="107523" y="59493"/>
                </a:cubicBezTo>
                <a:cubicBezTo>
                  <a:pt x="120725" y="72424"/>
                  <a:pt x="120940" y="93603"/>
                  <a:pt x="108001" y="106801"/>
                </a:cubicBezTo>
                <a:cubicBezTo>
                  <a:pt x="107845" y="106963"/>
                  <a:pt x="107690" y="107125"/>
                  <a:pt x="107523" y="107284"/>
                </a:cubicBezTo>
                <a:cubicBezTo>
                  <a:pt x="101155" y="113572"/>
                  <a:pt x="92576" y="117093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FDEAE792-505A-B947-5B3D-F2D7F7551D23}"/>
              </a:ext>
            </a:extLst>
          </p:cNvPr>
          <p:cNvSpPr/>
          <p:nvPr/>
        </p:nvSpPr>
        <p:spPr>
          <a:xfrm>
            <a:off x="2955752" y="178830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15578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42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8" dur="100" fill="hold"/>
                                        <p:tgtEl>
                                          <p:spTgt spid="7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4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0" dur="1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6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6" grpId="0" animBg="1"/>
      <p:bldP spid="129" grpId="0" animBg="1"/>
      <p:bldP spid="8" grpId="0" animBg="1"/>
      <p:bldP spid="130" grpId="0" animBg="1"/>
      <p:bldP spid="13" grpId="0" animBg="1"/>
      <p:bldP spid="14" grpId="0" animBg="1"/>
      <p:bldP spid="128" grpId="0" animBg="1"/>
      <p:bldP spid="19" grpId="0" animBg="1"/>
      <p:bldP spid="20" grpId="0" animBg="1"/>
      <p:bldP spid="43" grpId="0" animBg="1"/>
      <p:bldP spid="43" grpId="1" animBg="1"/>
      <p:bldP spid="55" grpId="0" animBg="1"/>
      <p:bldP spid="55" grpId="1" animBg="1"/>
      <p:bldP spid="71" grpId="0" animBg="1"/>
      <p:bldP spid="71" grpId="1" animBg="1"/>
      <p:bldP spid="133" grpId="0" animBg="1"/>
      <p:bldP spid="133" grpId="1" animBg="1"/>
      <p:bldP spid="147" grpId="0" animBg="1"/>
      <p:bldP spid="147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ustainabili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A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2EA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01" name="Vrije vorm: vorm 100">
            <a:extLst>
              <a:ext uri="{FF2B5EF4-FFF2-40B4-BE49-F238E27FC236}">
                <a16:creationId xmlns:a16="http://schemas.microsoft.com/office/drawing/2014/main" id="{537EE3E7-E6A1-2A71-DD63-989DA6DC30E2}"/>
              </a:ext>
            </a:extLst>
          </p:cNvPr>
          <p:cNvSpPr/>
          <p:nvPr/>
        </p:nvSpPr>
        <p:spPr>
          <a:xfrm>
            <a:off x="0" y="3352619"/>
            <a:ext cx="3018394" cy="1601948"/>
          </a:xfrm>
          <a:custGeom>
            <a:avLst/>
            <a:gdLst>
              <a:gd name="connsiteX0" fmla="*/ 3018394 w 3018394"/>
              <a:gd name="connsiteY0" fmla="*/ 0 h 1601948"/>
              <a:gd name="connsiteX1" fmla="*/ 3018394 w 3018394"/>
              <a:gd name="connsiteY1" fmla="*/ 75719 h 1601948"/>
              <a:gd name="connsiteX2" fmla="*/ 769532 w 3018394"/>
              <a:gd name="connsiteY2" fmla="*/ 823934 h 1601948"/>
              <a:gd name="connsiteX3" fmla="*/ 19912 w 3018394"/>
              <a:gd name="connsiteY3" fmla="*/ 1573121 h 1601948"/>
              <a:gd name="connsiteX4" fmla="*/ 0 w 3018394"/>
              <a:gd name="connsiteY4" fmla="*/ 1601948 h 1601948"/>
              <a:gd name="connsiteX5" fmla="*/ 0 w 3018394"/>
              <a:gd name="connsiteY5" fmla="*/ 1477374 h 1601948"/>
              <a:gd name="connsiteX6" fmla="*/ 129896 w 3018394"/>
              <a:gd name="connsiteY6" fmla="*/ 1316645 h 1601948"/>
              <a:gd name="connsiteX7" fmla="*/ 724101 w 3018394"/>
              <a:gd name="connsiteY7" fmla="*/ 763358 h 1601948"/>
              <a:gd name="connsiteX8" fmla="*/ 3018394 w 3018394"/>
              <a:gd name="connsiteY8" fmla="*/ 0 h 16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394" h="1601948">
                <a:moveTo>
                  <a:pt x="3018394" y="0"/>
                </a:moveTo>
                <a:lnTo>
                  <a:pt x="3018394" y="75719"/>
                </a:lnTo>
                <a:cubicBezTo>
                  <a:pt x="2199436" y="75719"/>
                  <a:pt x="1421800" y="334463"/>
                  <a:pt x="769532" y="823934"/>
                </a:cubicBezTo>
                <a:cubicBezTo>
                  <a:pt x="485477" y="1037137"/>
                  <a:pt x="233224" y="1289174"/>
                  <a:pt x="19912" y="1573121"/>
                </a:cubicBezTo>
                <a:lnTo>
                  <a:pt x="0" y="1601948"/>
                </a:lnTo>
                <a:lnTo>
                  <a:pt x="0" y="1477374"/>
                </a:lnTo>
                <a:lnTo>
                  <a:pt x="129896" y="1316645"/>
                </a:lnTo>
                <a:cubicBezTo>
                  <a:pt x="307672" y="1111924"/>
                  <a:pt x="506760" y="926507"/>
                  <a:pt x="724101" y="763358"/>
                </a:cubicBezTo>
                <a:cubicBezTo>
                  <a:pt x="1389565" y="263936"/>
                  <a:pt x="2182886" y="0"/>
                  <a:pt x="3018394" y="0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88DE1C13-9FF9-BA9E-37BD-12D6F3BF9301}"/>
              </a:ext>
            </a:extLst>
          </p:cNvPr>
          <p:cNvSpPr/>
          <p:nvPr/>
        </p:nvSpPr>
        <p:spPr>
          <a:xfrm>
            <a:off x="1" y="3668477"/>
            <a:ext cx="2285873" cy="3189523"/>
          </a:xfrm>
          <a:custGeom>
            <a:avLst/>
            <a:gdLst>
              <a:gd name="connsiteX0" fmla="*/ 0 w 2285873"/>
              <a:gd name="connsiteY0" fmla="*/ 0 h 3189523"/>
              <a:gd name="connsiteX1" fmla="*/ 249321 w 2285873"/>
              <a:gd name="connsiteY1" fmla="*/ 118354 h 3189523"/>
              <a:gd name="connsiteX2" fmla="*/ 771371 w 2285873"/>
              <a:gd name="connsiteY2" fmla="*/ 448907 h 3189523"/>
              <a:gd name="connsiteX3" fmla="*/ 1535703 w 2285873"/>
              <a:gd name="connsiteY3" fmla="*/ 1213671 h 3189523"/>
              <a:gd name="connsiteX4" fmla="*/ 2250018 w 2285873"/>
              <a:gd name="connsiteY4" fmla="*/ 2890582 h 3189523"/>
              <a:gd name="connsiteX5" fmla="*/ 2285873 w 2285873"/>
              <a:gd name="connsiteY5" fmla="*/ 3189523 h 3189523"/>
              <a:gd name="connsiteX6" fmla="*/ 2209657 w 2285873"/>
              <a:gd name="connsiteY6" fmla="*/ 3189523 h 3189523"/>
              <a:gd name="connsiteX7" fmla="*/ 2175265 w 2285873"/>
              <a:gd name="connsiteY7" fmla="*/ 2902807 h 3189523"/>
              <a:gd name="connsiteX8" fmla="*/ 1475127 w 2285873"/>
              <a:gd name="connsiteY8" fmla="*/ 1259102 h 3189523"/>
              <a:gd name="connsiteX9" fmla="*/ 725940 w 2285873"/>
              <a:gd name="connsiteY9" fmla="*/ 509482 h 3189523"/>
              <a:gd name="connsiteX10" fmla="*/ 214198 w 2285873"/>
              <a:gd name="connsiteY10" fmla="*/ 185447 h 3189523"/>
              <a:gd name="connsiteX11" fmla="*/ 0 w 2285873"/>
              <a:gd name="connsiteY11" fmla="*/ 83764 h 31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873" h="3189523">
                <a:moveTo>
                  <a:pt x="0" y="0"/>
                </a:moveTo>
                <a:lnTo>
                  <a:pt x="249321" y="118354"/>
                </a:lnTo>
                <a:cubicBezTo>
                  <a:pt x="430459" y="213501"/>
                  <a:pt x="604924" y="323835"/>
                  <a:pt x="771371" y="448907"/>
                </a:cubicBezTo>
                <a:cubicBezTo>
                  <a:pt x="1061051" y="666545"/>
                  <a:pt x="1318172" y="923882"/>
                  <a:pt x="1535703" y="1213671"/>
                </a:cubicBezTo>
                <a:cubicBezTo>
                  <a:pt x="1910270" y="1712769"/>
                  <a:pt x="2152376" y="2283787"/>
                  <a:pt x="2250018" y="2890582"/>
                </a:cubicBezTo>
                <a:lnTo>
                  <a:pt x="2285873" y="3189523"/>
                </a:lnTo>
                <a:lnTo>
                  <a:pt x="2209657" y="3189523"/>
                </a:lnTo>
                <a:lnTo>
                  <a:pt x="2175265" y="2902807"/>
                </a:lnTo>
                <a:cubicBezTo>
                  <a:pt x="2079550" y="2308024"/>
                  <a:pt x="1842230" y="1748303"/>
                  <a:pt x="1475127" y="1259102"/>
                </a:cubicBezTo>
                <a:cubicBezTo>
                  <a:pt x="1261924" y="975047"/>
                  <a:pt x="1009887" y="722794"/>
                  <a:pt x="725940" y="509482"/>
                </a:cubicBezTo>
                <a:cubicBezTo>
                  <a:pt x="562765" y="386871"/>
                  <a:pt x="391748" y="278714"/>
                  <a:pt x="214198" y="185447"/>
                </a:cubicBezTo>
                <a:lnTo>
                  <a:pt x="0" y="83764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36AF172-1313-5BD3-0B5B-CCF80891B460}"/>
              </a:ext>
            </a:extLst>
          </p:cNvPr>
          <p:cNvSpPr/>
          <p:nvPr/>
        </p:nvSpPr>
        <p:spPr>
          <a:xfrm>
            <a:off x="-10376" y="323850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9888 w 3823822"/>
              <a:gd name="connsiteY2" fmla="*/ 1574960 h 3823821"/>
              <a:gd name="connsiteX3" fmla="*/ 2248862 w 3823822"/>
              <a:gd name="connsiteY3" fmla="*/ 823934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4293 w 3823822"/>
              <a:gd name="connsiteY6" fmla="*/ 763358 h 3823821"/>
              <a:gd name="connsiteX7" fmla="*/ 3060464 w 3823822"/>
              <a:gd name="connsiteY7" fmla="*/ 1529421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4864"/>
                  <a:pt x="3489360" y="2227228"/>
                  <a:pt x="2999888" y="1574960"/>
                </a:cubicBezTo>
                <a:cubicBezTo>
                  <a:pt x="2786252" y="1290256"/>
                  <a:pt x="2533566" y="1037678"/>
                  <a:pt x="2248862" y="823934"/>
                </a:cubicBezTo>
                <a:cubicBezTo>
                  <a:pt x="1596595" y="334463"/>
                  <a:pt x="818958" y="75719"/>
                  <a:pt x="0" y="75719"/>
                </a:cubicBezTo>
                <a:lnTo>
                  <a:pt x="0" y="0"/>
                </a:lnTo>
                <a:cubicBezTo>
                  <a:pt x="835508" y="0"/>
                  <a:pt x="1628829" y="263936"/>
                  <a:pt x="2294293" y="763358"/>
                </a:cubicBezTo>
                <a:cubicBezTo>
                  <a:pt x="2584731" y="981321"/>
                  <a:pt x="2842501" y="1239091"/>
                  <a:pt x="3060464" y="1529421"/>
                </a:cubicBezTo>
                <a:cubicBezTo>
                  <a:pt x="3559886" y="2194993"/>
                  <a:pt x="3823822" y="2988314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BF1FD37-CCA2-7C05-BD6B-4E074374BA9D}"/>
              </a:ext>
            </a:extLst>
          </p:cNvPr>
          <p:cNvSpPr/>
          <p:nvPr/>
        </p:nvSpPr>
        <p:spPr>
          <a:xfrm>
            <a:off x="0" y="1819762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8482 w 3823822"/>
              <a:gd name="connsiteY2" fmla="*/ 1573121 h 3823821"/>
              <a:gd name="connsiteX3" fmla="*/ 2250592 w 3823822"/>
              <a:gd name="connsiteY3" fmla="*/ 825232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6132 w 3823822"/>
              <a:gd name="connsiteY6" fmla="*/ 764764 h 3823821"/>
              <a:gd name="connsiteX7" fmla="*/ 3059058 w 3823822"/>
              <a:gd name="connsiteY7" fmla="*/ 1527690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3999"/>
                  <a:pt x="3488927" y="2225821"/>
                  <a:pt x="2998482" y="1573121"/>
                </a:cubicBezTo>
                <a:cubicBezTo>
                  <a:pt x="2785495" y="1289715"/>
                  <a:pt x="2533891" y="1038111"/>
                  <a:pt x="2250592" y="825232"/>
                </a:cubicBezTo>
                <a:cubicBezTo>
                  <a:pt x="1598001" y="334895"/>
                  <a:pt x="819823" y="75719"/>
                  <a:pt x="0" y="75719"/>
                </a:cubicBezTo>
                <a:lnTo>
                  <a:pt x="0" y="0"/>
                </a:lnTo>
                <a:cubicBezTo>
                  <a:pt x="836373" y="0"/>
                  <a:pt x="1630344" y="264476"/>
                  <a:pt x="2296132" y="764764"/>
                </a:cubicBezTo>
                <a:cubicBezTo>
                  <a:pt x="2585163" y="981970"/>
                  <a:pt x="2841852" y="1238551"/>
                  <a:pt x="3059058" y="1527690"/>
                </a:cubicBezTo>
                <a:cubicBezTo>
                  <a:pt x="3559346" y="2193478"/>
                  <a:pt x="3823822" y="2987557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91" name="Vrije vorm: vorm 90">
            <a:extLst>
              <a:ext uri="{FF2B5EF4-FFF2-40B4-BE49-F238E27FC236}">
                <a16:creationId xmlns:a16="http://schemas.microsoft.com/office/drawing/2014/main" id="{C38E1B9C-2671-4A03-5AC3-87CC8B2681A3}"/>
              </a:ext>
            </a:extLst>
          </p:cNvPr>
          <p:cNvSpPr/>
          <p:nvPr userDrawn="1"/>
        </p:nvSpPr>
        <p:spPr>
          <a:xfrm>
            <a:off x="0" y="1835886"/>
            <a:ext cx="1541869" cy="3068978"/>
          </a:xfrm>
          <a:custGeom>
            <a:avLst/>
            <a:gdLst>
              <a:gd name="connsiteX0" fmla="*/ 0 w 1541869"/>
              <a:gd name="connsiteY0" fmla="*/ 0 h 3068978"/>
              <a:gd name="connsiteX1" fmla="*/ 12340 w 1541869"/>
              <a:gd name="connsiteY1" fmla="*/ 8514 h 3068978"/>
              <a:gd name="connsiteX2" fmla="*/ 778511 w 1541869"/>
              <a:gd name="connsiteY2" fmla="*/ 774577 h 3068978"/>
              <a:gd name="connsiteX3" fmla="*/ 1541869 w 1541869"/>
              <a:gd name="connsiteY3" fmla="*/ 3068978 h 3068978"/>
              <a:gd name="connsiteX4" fmla="*/ 1466150 w 1541869"/>
              <a:gd name="connsiteY4" fmla="*/ 3068978 h 3068978"/>
              <a:gd name="connsiteX5" fmla="*/ 717935 w 1541869"/>
              <a:gd name="connsiteY5" fmla="*/ 820116 h 3068978"/>
              <a:gd name="connsiteX6" fmla="*/ 174324 w 1541869"/>
              <a:gd name="connsiteY6" fmla="*/ 236529 h 3068978"/>
              <a:gd name="connsiteX7" fmla="*/ 0 w 1541869"/>
              <a:gd name="connsiteY7" fmla="*/ 95803 h 30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69" h="3068978">
                <a:moveTo>
                  <a:pt x="0" y="0"/>
                </a:moveTo>
                <a:lnTo>
                  <a:pt x="12340" y="8514"/>
                </a:lnTo>
                <a:cubicBezTo>
                  <a:pt x="302778" y="226477"/>
                  <a:pt x="560548" y="484247"/>
                  <a:pt x="778511" y="774577"/>
                </a:cubicBezTo>
                <a:cubicBezTo>
                  <a:pt x="1277934" y="1440149"/>
                  <a:pt x="1541869" y="2233470"/>
                  <a:pt x="1541869" y="3068978"/>
                </a:cubicBezTo>
                <a:lnTo>
                  <a:pt x="1466150" y="3068978"/>
                </a:lnTo>
                <a:cubicBezTo>
                  <a:pt x="1466150" y="2250020"/>
                  <a:pt x="1207406" y="1472384"/>
                  <a:pt x="717935" y="820116"/>
                </a:cubicBezTo>
                <a:cubicBezTo>
                  <a:pt x="557708" y="606588"/>
                  <a:pt x="375515" y="411070"/>
                  <a:pt x="174324" y="236529"/>
                </a:cubicBezTo>
                <a:lnTo>
                  <a:pt x="0" y="95803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>
                <a:alpha val="20000"/>
              </a:srgb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 userDrawn="1"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>
                <a:alpha val="20000"/>
              </a:srgb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15579" y="102985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742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3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1" grpId="0" animBg="1"/>
      <p:bldP spid="93" grpId="0" animBg="1"/>
      <p:bldP spid="10" grpId="0" animBg="1"/>
      <p:bldP spid="11" grpId="0" animBg="1"/>
      <p:bldP spid="91" grpId="0" animBg="1"/>
      <p:bldP spid="45" grpId="0" animBg="1"/>
      <p:bldP spid="45" grpId="1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1CE68053-8BDE-9AE4-7B61-50D5913BB2C0}"/>
              </a:ext>
            </a:extLst>
          </p:cNvPr>
          <p:cNvGrpSpPr/>
          <p:nvPr userDrawn="1"/>
        </p:nvGrpSpPr>
        <p:grpSpPr>
          <a:xfrm rot="10800000">
            <a:off x="-3" y="3409270"/>
            <a:ext cx="12200804" cy="3448730"/>
            <a:chOff x="-3" y="1"/>
            <a:chExt cx="12200804" cy="344873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FB18C5-B781-C2C2-ADF7-FE0C003C7B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12358" b="22051"/>
            <a:stretch/>
          </p:blipFill>
          <p:spPr>
            <a:xfrm flipH="1">
              <a:off x="-3" y="1"/>
              <a:ext cx="5770059" cy="344873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9FC5473-33EB-DBD2-D9F3-5CDA74A71A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796" b="30665"/>
            <a:stretch/>
          </p:blipFill>
          <p:spPr>
            <a:xfrm>
              <a:off x="5669567" y="2"/>
              <a:ext cx="6531234" cy="3067627"/>
            </a:xfrm>
            <a:prstGeom prst="rect">
              <a:avLst/>
            </a:prstGeom>
          </p:spPr>
        </p:pic>
      </p:grp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DA715B4A-D0F3-83B8-E932-59116334B1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38" y="1412876"/>
            <a:ext cx="7413643" cy="191626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137" y="3790374"/>
            <a:ext cx="2757960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39" y="6194280"/>
            <a:ext cx="4500562" cy="30191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47BC130B-AEC4-4C42-88EA-38B166AB06BD}" type="datetime1">
              <a:rPr lang="en-GB" smtClean="0"/>
              <a:t>24/04/2023</a:t>
            </a:fld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2386C6B-1114-E03C-4094-DD50D09CF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448731"/>
            <a:ext cx="4500561" cy="222049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Place a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0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DA715B4A-D0F3-83B8-E932-59116334B1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38" y="1412876"/>
            <a:ext cx="7413643" cy="191626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137" y="3790374"/>
            <a:ext cx="2757960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39" y="6194280"/>
            <a:ext cx="4500562" cy="30191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1D6696B-9AD9-44C3-A0E1-3D8040866E08}" type="datetime1">
              <a:rPr lang="en-GB" smtClean="0"/>
              <a:t>24/04/2023</a:t>
            </a:fld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2386C6B-1114-E03C-4094-DD50D09CF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448731"/>
            <a:ext cx="4500561" cy="222049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Place a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143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E3B60-7868-E836-8373-139217CB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C58F31-8A93-04B2-7B3B-EB1EB17F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7E90C7-C8A9-4BBD-E7CD-1547060C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6F04B0-2DF0-4BC1-433B-3A9A5563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955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8BABD5F6-F629-E2D1-1AED-7BDF9A568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848"/>
            <a:ext cx="12192000" cy="6859848"/>
          </a:xfrm>
          <a:custGeom>
            <a:avLst/>
            <a:gdLst>
              <a:gd name="connsiteX0" fmla="*/ 11963399 w 12192000"/>
              <a:gd name="connsiteY0" fmla="*/ 0 h 6859848"/>
              <a:gd name="connsiteX1" fmla="*/ 12192000 w 12192000"/>
              <a:gd name="connsiteY1" fmla="*/ 256 h 6859848"/>
              <a:gd name="connsiteX2" fmla="*/ 12192000 w 12192000"/>
              <a:gd name="connsiteY2" fmla="*/ 6859848 h 6859848"/>
              <a:gd name="connsiteX3" fmla="*/ 0 w 12192000"/>
              <a:gd name="connsiteY3" fmla="*/ 6859848 h 6859848"/>
              <a:gd name="connsiteX4" fmla="*/ 0 w 12192000"/>
              <a:gd name="connsiteY4" fmla="*/ 256 h 6859848"/>
              <a:gd name="connsiteX5" fmla="*/ 9799320 w 12192000"/>
              <a:gd name="connsiteY5" fmla="*/ 255 h 6859848"/>
              <a:gd name="connsiteX6" fmla="*/ 9799320 w 12192000"/>
              <a:gd name="connsiteY6" fmla="*/ 1849 h 6859848"/>
              <a:gd name="connsiteX7" fmla="*/ 11963399 w 12192000"/>
              <a:gd name="connsiteY7" fmla="*/ 1849 h 685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48">
                <a:moveTo>
                  <a:pt x="11963399" y="0"/>
                </a:moveTo>
                <a:lnTo>
                  <a:pt x="12192000" y="256"/>
                </a:lnTo>
                <a:lnTo>
                  <a:pt x="12192000" y="6859848"/>
                </a:lnTo>
                <a:lnTo>
                  <a:pt x="0" y="6859848"/>
                </a:lnTo>
                <a:lnTo>
                  <a:pt x="0" y="256"/>
                </a:lnTo>
                <a:lnTo>
                  <a:pt x="9799320" y="255"/>
                </a:lnTo>
                <a:lnTo>
                  <a:pt x="9799320" y="1849"/>
                </a:lnTo>
                <a:lnTo>
                  <a:pt x="11963399" y="18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299" y="1412875"/>
            <a:ext cx="9677402" cy="1742411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</a:t>
            </a:r>
            <a:br>
              <a:rPr lang="en-GB" noProof="0"/>
            </a:br>
            <a:r>
              <a:rPr lang="en-GB" noProof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1745" y="3283353"/>
            <a:ext cx="5368509" cy="395785"/>
          </a:xfrm>
        </p:spPr>
        <p:txBody>
          <a:bodyPr anchor="b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11745" y="3785271"/>
            <a:ext cx="5368508" cy="30191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DB61807B-32E5-4CE8-8211-C02F56E47713}" type="datetime1">
              <a:rPr lang="en-GB" smtClean="0"/>
              <a:t>24/04/2023</a:t>
            </a:fld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12E544-331C-0F21-CC9F-1401989770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888" y="5391011"/>
            <a:ext cx="2168223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Start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671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350A305-180A-205E-B6A0-5804855F69A1}"/>
              </a:ext>
            </a:extLst>
          </p:cNvPr>
          <p:cNvSpPr/>
          <p:nvPr userDrawn="1"/>
        </p:nvSpPr>
        <p:spPr>
          <a:xfrm>
            <a:off x="0" y="-1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E268EF74-D344-B49D-A9AB-FFC03746D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358" b="10226"/>
          <a:stretch/>
        </p:blipFill>
        <p:spPr>
          <a:xfrm flipH="1">
            <a:off x="-2" y="1"/>
            <a:ext cx="5770059" cy="39719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9AAF223-42FD-55BD-081B-0A807B639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6" b="10226"/>
          <a:stretch/>
        </p:blipFill>
        <p:spPr>
          <a:xfrm>
            <a:off x="5669567" y="1"/>
            <a:ext cx="6531234" cy="3971924"/>
          </a:xfrm>
          <a:prstGeom prst="rect">
            <a:avLst/>
          </a:prstGeom>
        </p:spPr>
      </p:pic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5B527D51-DB67-CC8C-3FCF-46D5E178F8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138" y="1413070"/>
            <a:ext cx="5387971" cy="4387874"/>
          </a:xfrm>
          <a:solidFill>
            <a:schemeClr val="bg1"/>
          </a:solidFill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an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1B87F0-D766-2D0F-6BE6-C35C3D3F0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E57E7F4-6E4E-2A7E-1973-32E7DE8F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412875"/>
            <a:ext cx="5387833" cy="4392613"/>
          </a:xfrm>
          <a:solidFill>
            <a:schemeClr val="accent3"/>
          </a:solidFill>
        </p:spPr>
        <p:txBody>
          <a:bodyPr lIns="432000" tIns="288000" rIns="288000" bIns="288000" anchor="ctr" anchorCtr="0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7860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350A305-180A-205E-B6A0-5804855F69A1}"/>
              </a:ext>
            </a:extLst>
          </p:cNvPr>
          <p:cNvSpPr/>
          <p:nvPr userDrawn="1"/>
        </p:nvSpPr>
        <p:spPr>
          <a:xfrm>
            <a:off x="0" y="-1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5B527D51-DB67-CC8C-3FCF-46D5E178F8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138" y="1413070"/>
            <a:ext cx="5387971" cy="4387874"/>
          </a:xfrm>
          <a:solidFill>
            <a:schemeClr val="bg1"/>
          </a:solidFill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an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1B87F0-D766-2D0F-6BE6-C35C3D3F0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E57E7F4-6E4E-2A7E-1973-32E7DE8F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412875"/>
            <a:ext cx="5387833" cy="4392613"/>
          </a:xfrm>
          <a:solidFill>
            <a:schemeClr val="accent3"/>
          </a:solidFill>
        </p:spPr>
        <p:txBody>
          <a:bodyPr lIns="432000" tIns="288000" rIns="288000" bIns="288000" anchor="ctr" anchorCtr="0"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42000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jdelijke aanduiding voor tekst 8">
            <a:extLst>
              <a:ext uri="{FF2B5EF4-FFF2-40B4-BE49-F238E27FC236}">
                <a16:creationId xmlns:a16="http://schemas.microsoft.com/office/drawing/2014/main" id="{915615AD-52F7-9706-466E-CF3ECD715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23" name="Titel 122">
            <a:extLst>
              <a:ext uri="{FF2B5EF4-FFF2-40B4-BE49-F238E27FC236}">
                <a16:creationId xmlns:a16="http://schemas.microsoft.com/office/drawing/2014/main" id="{ADDD288F-1F47-09DE-8053-359936D9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Place a title here</a:t>
            </a:r>
          </a:p>
        </p:txBody>
      </p:sp>
      <p:sp>
        <p:nvSpPr>
          <p:cNvPr id="125" name="Tijdelijke aanduiding voor datum 124">
            <a:extLst>
              <a:ext uri="{FF2B5EF4-FFF2-40B4-BE49-F238E27FC236}">
                <a16:creationId xmlns:a16="http://schemas.microsoft.com/office/drawing/2014/main" id="{9BF91E09-0796-D143-BEA8-50AE4C4E74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005AB7C-CDD1-4A7C-B46F-7AD00BC00C1F}" type="datetime1">
              <a:rPr lang="en-GB" smtClean="0"/>
              <a:t>24/04/2023</a:t>
            </a:fld>
            <a:endParaRPr lang="en-GB"/>
          </a:p>
        </p:txBody>
      </p:sp>
      <p:sp>
        <p:nvSpPr>
          <p:cNvPr id="126" name="Tijdelijke aanduiding voor voettekst 125">
            <a:extLst>
              <a:ext uri="{FF2B5EF4-FFF2-40B4-BE49-F238E27FC236}">
                <a16:creationId xmlns:a16="http://schemas.microsoft.com/office/drawing/2014/main" id="{945383CF-2308-C6FE-2656-72D2225DE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TNO Template-set 2022</a:t>
            </a:r>
          </a:p>
        </p:txBody>
      </p:sp>
      <p:sp>
        <p:nvSpPr>
          <p:cNvPr id="127" name="Tijdelijke aanduiding voor dianummer 126">
            <a:extLst>
              <a:ext uri="{FF2B5EF4-FFF2-40B4-BE49-F238E27FC236}">
                <a16:creationId xmlns:a16="http://schemas.microsoft.com/office/drawing/2014/main" id="{27485487-1F01-ECE4-6915-9AF97883D7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B99D79-B181-A06F-B39D-F37E799B1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38" y="1412876"/>
            <a:ext cx="10752136" cy="4392612"/>
          </a:xfrm>
        </p:spPr>
        <p:txBody>
          <a:bodyPr/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8FFA4539-CB58-F330-56D6-E3280017F0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962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5B0F9BA-A474-4FD9-91F3-9510904A6A59}"/>
              </a:ext>
            </a:extLst>
          </p:cNvPr>
          <p:cNvSpPr/>
          <p:nvPr userDrawn="1"/>
        </p:nvSpPr>
        <p:spPr>
          <a:xfrm>
            <a:off x="719138" y="720000"/>
            <a:ext cx="10748098" cy="508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4EE03AE-CD13-42C5-B28F-9FD03DEF7A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3119" y="1089024"/>
            <a:ext cx="3387341" cy="4401273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4" y="2167800"/>
            <a:ext cx="6415527" cy="3322498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D949B-6F93-4A66-94EB-81EDDD080EF2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6415527" cy="82708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  <a:endParaRPr lang="en-GB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CFDF398-85A7-412E-8557-F6480C8CBCEE}"/>
              </a:ext>
            </a:extLst>
          </p:cNvPr>
          <p:cNvSpPr/>
          <p:nvPr userDrawn="1"/>
        </p:nvSpPr>
        <p:spPr>
          <a:xfrm>
            <a:off x="719138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0D17DF0E-F1B5-5359-D0BB-3B83FAE223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E4CFDDD8-EAAF-5386-D0AE-B912C4217A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3681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ige driehoek 23">
            <a:extLst>
              <a:ext uri="{FF2B5EF4-FFF2-40B4-BE49-F238E27FC236}">
                <a16:creationId xmlns:a16="http://schemas.microsoft.com/office/drawing/2014/main" id="{FC5A4C23-CAC5-31CB-4032-7B65637D2091}"/>
              </a:ext>
            </a:extLst>
          </p:cNvPr>
          <p:cNvSpPr/>
          <p:nvPr userDrawn="1"/>
        </p:nvSpPr>
        <p:spPr>
          <a:xfrm>
            <a:off x="9867618" y="721519"/>
            <a:ext cx="1598893" cy="16002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A07E551-5354-04D4-D6BF-F34A465ADC07}"/>
              </a:ext>
            </a:extLst>
          </p:cNvPr>
          <p:cNvSpPr/>
          <p:nvPr userDrawn="1"/>
        </p:nvSpPr>
        <p:spPr>
          <a:xfrm>
            <a:off x="9755841" y="723900"/>
            <a:ext cx="116541" cy="1619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1DDEA7-CCE8-18A7-8A66-DBFE06ED967F}"/>
              </a:ext>
            </a:extLst>
          </p:cNvPr>
          <p:cNvSpPr/>
          <p:nvPr userDrawn="1"/>
        </p:nvSpPr>
        <p:spPr>
          <a:xfrm>
            <a:off x="719138" y="723900"/>
            <a:ext cx="5340350" cy="50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67FC2AEA-C1EC-380E-F0A9-F2EE556B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9488" y="723900"/>
            <a:ext cx="5413374" cy="5081588"/>
          </a:xfrm>
          <a:custGeom>
            <a:avLst/>
            <a:gdLst>
              <a:gd name="connsiteX0" fmla="*/ 0 w 5408612"/>
              <a:gd name="connsiteY0" fmla="*/ 0 h 5081588"/>
              <a:gd name="connsiteX1" fmla="*/ 3806825 w 5408612"/>
              <a:gd name="connsiteY1" fmla="*/ 0 h 5081588"/>
              <a:gd name="connsiteX2" fmla="*/ 3806825 w 5408612"/>
              <a:gd name="connsiteY2" fmla="*/ 1600200 h 5081588"/>
              <a:gd name="connsiteX3" fmla="*/ 5408612 w 5408612"/>
              <a:gd name="connsiteY3" fmla="*/ 1600200 h 5081588"/>
              <a:gd name="connsiteX4" fmla="*/ 5408612 w 5408612"/>
              <a:gd name="connsiteY4" fmla="*/ 5081588 h 5081588"/>
              <a:gd name="connsiteX5" fmla="*/ 0 w 5408612"/>
              <a:gd name="connsiteY5" fmla="*/ 5081588 h 50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8612" h="5081588">
                <a:moveTo>
                  <a:pt x="0" y="0"/>
                </a:moveTo>
                <a:lnTo>
                  <a:pt x="3806825" y="0"/>
                </a:lnTo>
                <a:lnTo>
                  <a:pt x="3806825" y="1600200"/>
                </a:lnTo>
                <a:lnTo>
                  <a:pt x="5408612" y="1600200"/>
                </a:lnTo>
                <a:lnTo>
                  <a:pt x="5408612" y="5081588"/>
                </a:lnTo>
                <a:lnTo>
                  <a:pt x="0" y="5081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0" bIns="108000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2" y="2167800"/>
            <a:ext cx="4337778" cy="3322498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80030" y="2092630"/>
            <a:ext cx="2933400" cy="151790"/>
          </a:xfrm>
        </p:spPr>
        <p:txBody>
          <a:bodyPr/>
          <a:lstStyle/>
          <a:p>
            <a:fld id="{13E2C102-2B04-457F-8630-E977B3D18148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4337778" cy="82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  <a:endParaRPr lang="en-GB"/>
          </a:p>
        </p:txBody>
      </p:sp>
      <p:sp>
        <p:nvSpPr>
          <p:cNvPr id="26" name="Tijdelijke aanduiding voor tekst 8">
            <a:extLst>
              <a:ext uri="{FF2B5EF4-FFF2-40B4-BE49-F238E27FC236}">
                <a16:creationId xmlns:a16="http://schemas.microsoft.com/office/drawing/2014/main" id="{0F633F7C-0D96-0CB4-4C54-A874D353A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2A5B0B27-0FD7-6536-A160-585E1F422B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54296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1366">
          <p15:clr>
            <a:srgbClr val="5ACBF0"/>
          </p15:clr>
        </p15:guide>
        <p15:guide id="3" orient="horz" pos="1207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M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4A07E551-5354-04D4-D6BF-F34A465ADC07}"/>
              </a:ext>
            </a:extLst>
          </p:cNvPr>
          <p:cNvSpPr/>
          <p:nvPr userDrawn="1"/>
        </p:nvSpPr>
        <p:spPr>
          <a:xfrm>
            <a:off x="9755841" y="723900"/>
            <a:ext cx="116541" cy="1619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1DDEA7-CCE8-18A7-8A66-DBFE06ED967F}"/>
              </a:ext>
            </a:extLst>
          </p:cNvPr>
          <p:cNvSpPr/>
          <p:nvPr userDrawn="1"/>
        </p:nvSpPr>
        <p:spPr>
          <a:xfrm>
            <a:off x="719138" y="723900"/>
            <a:ext cx="5340350" cy="50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67FC2AEA-C1EC-380E-F0A9-F2EE556B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9488" y="723900"/>
            <a:ext cx="5408612" cy="508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108000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2" y="2167800"/>
            <a:ext cx="4337778" cy="3322498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80030" y="2092630"/>
            <a:ext cx="2933400" cy="151790"/>
          </a:xfrm>
        </p:spPr>
        <p:txBody>
          <a:bodyPr/>
          <a:lstStyle/>
          <a:p>
            <a:fld id="{FA295204-C97F-4D38-9677-BA763721B404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4337778" cy="82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  <a:endParaRPr lang="en-GB"/>
          </a:p>
        </p:txBody>
      </p:sp>
      <p:sp>
        <p:nvSpPr>
          <p:cNvPr id="26" name="Tijdelijke aanduiding voor tekst 8">
            <a:extLst>
              <a:ext uri="{FF2B5EF4-FFF2-40B4-BE49-F238E27FC236}">
                <a16:creationId xmlns:a16="http://schemas.microsoft.com/office/drawing/2014/main" id="{0F633F7C-0D96-0CB4-4C54-A874D353A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2A5B0B27-0FD7-6536-A160-585E1F422B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4958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1366">
          <p15:clr>
            <a:srgbClr val="5ACBF0"/>
          </p15:clr>
        </p15:guide>
        <p15:guide id="3" orient="horz" pos="1207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F98E507-CE16-46A2-83D9-8A57B69557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885361"/>
          </a:xfrm>
          <a:solidFill>
            <a:schemeClr val="bg1"/>
          </a:solidFill>
          <a:ln>
            <a:noFill/>
          </a:ln>
        </p:spPr>
        <p:txBody>
          <a:bodyPr tIns="0" bIns="252000" anchor="b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the icon above </a:t>
            </a:r>
            <a:br>
              <a:rPr lang="en-GB" noProof="0"/>
            </a:br>
            <a:r>
              <a:rPr lang="en-GB" noProof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3180522"/>
            <a:ext cx="10751275" cy="2624965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Numbers</a:t>
            </a:r>
          </a:p>
          <a:p>
            <a:pPr lvl="7"/>
            <a:r>
              <a:rPr lang="en-GB" noProof="0"/>
              <a:t>ABC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D077-E2DE-4B4C-BD72-AE06881B9174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144180"/>
            <a:ext cx="10751273" cy="77752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  <a:endParaRPr lang="en-GB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289A97C5-E1B7-7585-43B2-69C867A11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B06377B1-D5D5-0F17-B278-E62EC89269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52361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57FEFDB0-1EE2-20D4-A4CC-EC57C244BB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3119" y="0"/>
            <a:ext cx="4438881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the icon below </a:t>
            </a:r>
            <a:br>
              <a:rPr lang="en-GB"/>
            </a:br>
            <a:r>
              <a:rPr lang="en-GB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1" y="1773238"/>
            <a:ext cx="6715094" cy="403225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Numbers</a:t>
            </a:r>
          </a:p>
          <a:p>
            <a:pPr lvl="7"/>
            <a:r>
              <a:rPr lang="en-GB" noProof="0"/>
              <a:t>ABC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0C7C-3BC6-48E9-B0F2-C195355B9EE7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19999"/>
            <a:ext cx="6715093" cy="800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  <a:endParaRPr lang="en-GB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5E82B55E-6DDF-130A-81C2-29A585C5BD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0D44FF9-D9C7-414F-2C62-6B5BA917ED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2187C2F9-B729-8935-DBB4-5B2301FCF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37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58">
          <p15:clr>
            <a:srgbClr val="5ACBF0"/>
          </p15:clr>
        </p15:guide>
        <p15:guide id="3" orient="horz" pos="1117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D91FBE04-59D4-8148-7D79-525CA937F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171"/>
            <a:ext cx="12192000" cy="6860171"/>
          </a:xfrm>
          <a:custGeom>
            <a:avLst/>
            <a:gdLst>
              <a:gd name="connsiteX0" fmla="*/ 11674090 w 12192000"/>
              <a:gd name="connsiteY0" fmla="*/ 0 h 6860171"/>
              <a:gd name="connsiteX1" fmla="*/ 12192000 w 12192000"/>
              <a:gd name="connsiteY1" fmla="*/ 579 h 6860171"/>
              <a:gd name="connsiteX2" fmla="*/ 12192000 w 12192000"/>
              <a:gd name="connsiteY2" fmla="*/ 6860171 h 6860171"/>
              <a:gd name="connsiteX3" fmla="*/ 0 w 12192000"/>
              <a:gd name="connsiteY3" fmla="*/ 6860171 h 6860171"/>
              <a:gd name="connsiteX4" fmla="*/ 0 w 12192000"/>
              <a:gd name="connsiteY4" fmla="*/ 579 h 6860171"/>
              <a:gd name="connsiteX5" fmla="*/ 10020300 w 12192000"/>
              <a:gd name="connsiteY5" fmla="*/ 578 h 6860171"/>
              <a:gd name="connsiteX6" fmla="*/ 10020300 w 12192000"/>
              <a:gd name="connsiteY6" fmla="*/ 2171 h 6860171"/>
              <a:gd name="connsiteX7" fmla="*/ 11674090 w 12192000"/>
              <a:gd name="connsiteY7" fmla="*/ 2171 h 686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60171">
                <a:moveTo>
                  <a:pt x="11674090" y="0"/>
                </a:moveTo>
                <a:lnTo>
                  <a:pt x="12192000" y="579"/>
                </a:lnTo>
                <a:lnTo>
                  <a:pt x="12192000" y="6860171"/>
                </a:lnTo>
                <a:lnTo>
                  <a:pt x="0" y="6860171"/>
                </a:lnTo>
                <a:lnTo>
                  <a:pt x="0" y="579"/>
                </a:lnTo>
                <a:lnTo>
                  <a:pt x="10020300" y="578"/>
                </a:lnTo>
                <a:lnTo>
                  <a:pt x="10020300" y="2171"/>
                </a:lnTo>
                <a:lnTo>
                  <a:pt x="11674090" y="21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357B-DB37-416C-AACE-21BF40CE5FFF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38" y="6345237"/>
            <a:ext cx="6733752" cy="153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0" name="Tijdelijke aanduiding voor tekst 23">
            <a:extLst>
              <a:ext uri="{FF2B5EF4-FFF2-40B4-BE49-F238E27FC236}">
                <a16:creationId xmlns:a16="http://schemas.microsoft.com/office/drawing/2014/main" id="{6AF019BD-7D14-FEC2-F53E-0C7BEA20F2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2496" y="673100"/>
            <a:ext cx="5132388" cy="51323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64" b="6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214340"/>
            <a:ext cx="4194900" cy="369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8AC86A69-B8EF-AF6D-F6FC-CC46414246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28ADE3A2-17F7-C75D-FEBB-1B5EF2A9BC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D0FFBDA4-7C06-1685-AA76-4DCA4FCB0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25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BF13353-87B3-954B-D391-5698A6A20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397FFD-30C3-53F0-6B70-66A7469D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CA98E2-9F21-3392-DA9F-754D166F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516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78DFAA-EE9E-29C3-064E-534C26AF9230}"/>
              </a:ext>
            </a:extLst>
          </p:cNvPr>
          <p:cNvSpPr/>
          <p:nvPr userDrawn="1"/>
        </p:nvSpPr>
        <p:spPr>
          <a:xfrm>
            <a:off x="0" y="-6420"/>
            <a:ext cx="7453752" cy="6864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47FD98-A9FC-49EE-1730-7F969FD64CBF}"/>
              </a:ext>
            </a:extLst>
          </p:cNvPr>
          <p:cNvSpPr/>
          <p:nvPr userDrawn="1"/>
        </p:nvSpPr>
        <p:spPr>
          <a:xfrm>
            <a:off x="6463462" y="719138"/>
            <a:ext cx="5016001" cy="508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425437" cy="7907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9999" y="1773238"/>
            <a:ext cx="5425438" cy="4033562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98A6-B7FC-4165-A2FC-C9CC85891F78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456000" y="719138"/>
            <a:ext cx="5016000" cy="5087661"/>
          </a:xfrm>
          <a:solidFill>
            <a:schemeClr val="bg1"/>
          </a:solidFill>
        </p:spPr>
        <p:txBody>
          <a:bodyPr tIns="216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nl-NL" sz="12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 graph.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6AC9C9AE-F1DA-A4C2-5576-564CB955E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8097BAC4-4B32-5C53-84A5-DDDB96465D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9774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58">
          <p15:clr>
            <a:srgbClr val="5ACBF0"/>
          </p15:clr>
        </p15:guide>
        <p15:guide id="2" orient="horz" pos="1117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d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>
            <a:extLst>
              <a:ext uri="{FF2B5EF4-FFF2-40B4-BE49-F238E27FC236}">
                <a16:creationId xmlns:a16="http://schemas.microsoft.com/office/drawing/2014/main" id="{806C9B1C-6AE9-4353-EC10-987E90F534A3}"/>
              </a:ext>
            </a:extLst>
          </p:cNvPr>
          <p:cNvGrpSpPr/>
          <p:nvPr userDrawn="1"/>
        </p:nvGrpSpPr>
        <p:grpSpPr>
          <a:xfrm rot="10800000">
            <a:off x="-2" y="2886074"/>
            <a:ext cx="12192002" cy="3971926"/>
            <a:chOff x="-2" y="-1"/>
            <a:chExt cx="12192002" cy="3971926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B3B05B-1E8E-60E2-C4B6-D184061E0DEC}"/>
                </a:ext>
              </a:extLst>
            </p:cNvPr>
            <p:cNvSpPr/>
            <p:nvPr userDrawn="1"/>
          </p:nvSpPr>
          <p:spPr>
            <a:xfrm>
              <a:off x="0" y="-1"/>
              <a:ext cx="12192000" cy="3971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err="1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0C2B1A4-006E-2762-94F2-8BCBB49892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12358" b="10226"/>
            <a:stretch/>
          </p:blipFill>
          <p:spPr>
            <a:xfrm flipH="1">
              <a:off x="-2" y="1"/>
              <a:ext cx="5770059" cy="397192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2A71EB-05AA-0018-1112-4067D9054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96" b="10226"/>
            <a:stretch/>
          </p:blipFill>
          <p:spPr>
            <a:xfrm>
              <a:off x="5660041" y="1"/>
              <a:ext cx="6531234" cy="3971924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FEE7EF3B-BECB-53A3-0515-376F069B5625}"/>
              </a:ext>
            </a:extLst>
          </p:cNvPr>
          <p:cNvSpPr/>
          <p:nvPr userDrawn="1"/>
        </p:nvSpPr>
        <p:spPr>
          <a:xfrm>
            <a:off x="719138" y="720000"/>
            <a:ext cx="10752137" cy="508548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2" y="1089025"/>
            <a:ext cx="10121995" cy="323851"/>
          </a:xfrm>
        </p:spPr>
        <p:txBody>
          <a:bodyPr/>
          <a:lstStyle/>
          <a:p>
            <a:r>
              <a:rPr lang="en-GB" noProof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4379AD-6788-40F8-9B25-1516D109E937}" type="datetime1">
              <a:rPr lang="en-GB" smtClean="0"/>
              <a:t>24/04/2023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36239" y="1594800"/>
            <a:ext cx="10123253" cy="3840799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 graph.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DF628AF1-D540-E081-176C-30FD638FCE78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77AADEB-6522-F944-2269-46E2C0DE4FA5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5" name="Graphic 18">
              <a:extLst>
                <a:ext uri="{FF2B5EF4-FFF2-40B4-BE49-F238E27FC236}">
                  <a16:creationId xmlns:a16="http://schemas.microsoft.com/office/drawing/2014/main" id="{B45E2A5B-D759-6D18-9B8C-00B906254B81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5AE08BF-219D-0F21-D6CB-A345702F07E9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72AF70F2-9438-1D86-F5E7-C2B4D8E16115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E4D1479E-2872-5B85-8BF2-C1DC563951CF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584B6C84-4527-2522-3CC2-462C9D99D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30" name="Tijdelijke aanduiding voor tekst 8">
            <a:extLst>
              <a:ext uri="{FF2B5EF4-FFF2-40B4-BE49-F238E27FC236}">
                <a16:creationId xmlns:a16="http://schemas.microsoft.com/office/drawing/2014/main" id="{2A6BE6D1-6358-2E34-6095-99EE5DA7F5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8402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18B3B05B-1E8E-60E2-C4B6-D184061E0DEC}"/>
              </a:ext>
            </a:extLst>
          </p:cNvPr>
          <p:cNvSpPr/>
          <p:nvPr userDrawn="1"/>
        </p:nvSpPr>
        <p:spPr>
          <a:xfrm rot="10800000">
            <a:off x="-2" y="2886075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EE7EF3B-BECB-53A3-0515-376F069B5625}"/>
              </a:ext>
            </a:extLst>
          </p:cNvPr>
          <p:cNvSpPr/>
          <p:nvPr userDrawn="1"/>
        </p:nvSpPr>
        <p:spPr>
          <a:xfrm>
            <a:off x="719138" y="720000"/>
            <a:ext cx="10752137" cy="508548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2" y="1089025"/>
            <a:ext cx="10121995" cy="323851"/>
          </a:xfrm>
        </p:spPr>
        <p:txBody>
          <a:bodyPr/>
          <a:lstStyle/>
          <a:p>
            <a:r>
              <a:rPr lang="en-GB" noProof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1173F8-E759-4FE6-B8A7-4A38F4D18E4E}" type="datetime1">
              <a:rPr lang="en-GB" smtClean="0"/>
              <a:t>24/04/2023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36239" y="1594800"/>
            <a:ext cx="10123253" cy="3840799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 graph.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DF628AF1-D540-E081-176C-30FD638FCE78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77AADEB-6522-F944-2269-46E2C0DE4FA5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5" name="Graphic 18">
              <a:extLst>
                <a:ext uri="{FF2B5EF4-FFF2-40B4-BE49-F238E27FC236}">
                  <a16:creationId xmlns:a16="http://schemas.microsoft.com/office/drawing/2014/main" id="{B45E2A5B-D759-6D18-9B8C-00B906254B81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5AE08BF-219D-0F21-D6CB-A345702F07E9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72AF70F2-9438-1D86-F5E7-C2B4D8E16115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E4D1479E-2872-5B85-8BF2-C1DC563951CF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584B6C84-4527-2522-3CC2-462C9D99D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30" name="Tijdelijke aanduiding voor tekst 8">
            <a:extLst>
              <a:ext uri="{FF2B5EF4-FFF2-40B4-BE49-F238E27FC236}">
                <a16:creationId xmlns:a16="http://schemas.microsoft.com/office/drawing/2014/main" id="{2A6BE6D1-6358-2E34-6095-99EE5DA7F5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30903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1C0DE1C-CAB2-0A6C-4AF5-C76A52093AF5}"/>
              </a:ext>
            </a:extLst>
          </p:cNvPr>
          <p:cNvSpPr/>
          <p:nvPr userDrawn="1"/>
        </p:nvSpPr>
        <p:spPr>
          <a:xfrm>
            <a:off x="6096000" y="720000"/>
            <a:ext cx="5375274" cy="509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5016000" cy="7907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Place a title here</a:t>
            </a:r>
            <a:br>
              <a:rPr lang="en-GB" noProof="0"/>
            </a:br>
            <a:r>
              <a:rPr lang="en-GB" noProof="0"/>
              <a:t>max 2 rows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1773238"/>
            <a:ext cx="5016000" cy="40335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Numbers</a:t>
            </a:r>
          </a:p>
          <a:p>
            <a:pPr lvl="7"/>
            <a:r>
              <a:rPr lang="en-GB" noProof="0"/>
              <a:t>ABC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E34CC-0861-41BE-A8DD-9EBD71BCC67B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332710" y="933856"/>
            <a:ext cx="4933184" cy="4659088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 table.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2DEABA64-5F8A-A1DE-A31A-12BF2D7B3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9D5977CC-010B-EC73-4CB2-CEAF5E526F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D0BE2E-6E35-6E41-D09A-FD410CD1A7A0}"/>
              </a:ext>
            </a:extLst>
          </p:cNvPr>
          <p:cNvSpPr/>
          <p:nvPr userDrawn="1"/>
        </p:nvSpPr>
        <p:spPr>
          <a:xfrm>
            <a:off x="6034836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</p:spTree>
    <p:extLst>
      <p:ext uri="{BB962C8B-B14F-4D97-AF65-F5344CB8AC3E}">
        <p14:creationId xmlns:p14="http://schemas.microsoft.com/office/powerpoint/2010/main" val="5777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17">
          <p15:clr>
            <a:srgbClr val="5ACBF0"/>
          </p15:clr>
        </p15:guide>
        <p15:guide id="2" orient="horz" pos="958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1519FD9-22CF-E0F8-15CC-1D0F934FDBF9}"/>
              </a:ext>
            </a:extLst>
          </p:cNvPr>
          <p:cNvSpPr/>
          <p:nvPr userDrawn="1"/>
        </p:nvSpPr>
        <p:spPr>
          <a:xfrm>
            <a:off x="723900" y="723900"/>
            <a:ext cx="10748098" cy="508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10114144" cy="323850"/>
          </a:xfrm>
        </p:spPr>
        <p:txBody>
          <a:bodyPr/>
          <a:lstStyle/>
          <a:p>
            <a:r>
              <a:rPr lang="en-GB" noProof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6A56-8FC1-4D64-8773-3303F978929E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035947" y="1594800"/>
            <a:ext cx="10114144" cy="3850816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 table.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C2849986-62BC-977A-CEAC-72B2C39259DE}"/>
              </a:ext>
            </a:extLst>
          </p:cNvPr>
          <p:cNvSpPr/>
          <p:nvPr userDrawn="1"/>
        </p:nvSpPr>
        <p:spPr>
          <a:xfrm>
            <a:off x="719138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err="1"/>
          </a:p>
        </p:txBody>
      </p:sp>
      <p:sp>
        <p:nvSpPr>
          <p:cNvPr id="28" name="Tijdelijke aanduiding voor tekst 8">
            <a:extLst>
              <a:ext uri="{FF2B5EF4-FFF2-40B4-BE49-F238E27FC236}">
                <a16:creationId xmlns:a16="http://schemas.microsoft.com/office/drawing/2014/main" id="{4D5F4AA0-A146-2821-E86B-A06E1F260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FB43D4ED-D6F6-DA30-CABA-6DAC1F55D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9578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media 10">
            <a:extLst>
              <a:ext uri="{FF2B5EF4-FFF2-40B4-BE49-F238E27FC236}">
                <a16:creationId xmlns:a16="http://schemas.microsoft.com/office/drawing/2014/main" id="{3A750B5D-826F-45E6-825A-FDC04009BF5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216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nl-NL" sz="12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/>
              <a:t>Click the icon below </a:t>
            </a:r>
            <a:br>
              <a:rPr lang="en-GB" noProof="0"/>
            </a:br>
            <a:r>
              <a:rPr lang="en-GB" noProof="0"/>
              <a:t>to add a video.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E406-6922-44AC-A35C-207230B6E8BB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1B0A8CB1-6545-3D73-F450-81B396F29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BF5833FF-1458-ABF7-8152-F6B3B269F4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  <p:sp>
        <p:nvSpPr>
          <p:cNvPr id="3" name="Tijdelijke aanduiding voor tekst 14">
            <a:extLst>
              <a:ext uri="{FF2B5EF4-FFF2-40B4-BE49-F238E27FC236}">
                <a16:creationId xmlns:a16="http://schemas.microsoft.com/office/drawing/2014/main" id="{D1BC8E52-9A9B-044E-03BF-9867DB632D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857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70CC5C-5E4F-4E11-8D5E-825351E6CADC}" type="datetime1">
              <a:rPr lang="en-GB" smtClean="0"/>
              <a:t>24/04/2023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D5D1F63-67BD-2830-72D1-794061776FE6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69BA4B15-7A58-62EC-1617-6986A74CE6EA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8">
              <a:extLst>
                <a:ext uri="{FF2B5EF4-FFF2-40B4-BE49-F238E27FC236}">
                  <a16:creationId xmlns:a16="http://schemas.microsoft.com/office/drawing/2014/main" id="{22390296-DB9F-1D68-568B-0CBB37C898FB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71A56025-24AA-D7B0-A412-9E0421EC0846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10C0D8F-96DF-C7FB-3612-4405ECE8B76D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4FA9E20A-13F6-63BF-4C2D-124369F3334B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ADCF431D-EA76-BC56-373A-D5A7A6FD5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097F604F-C1AD-C922-D5D1-8D64D4F971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16083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A7E0CF-CE4A-914A-6EC5-A8567CC13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12358" b="46035"/>
          <a:stretch/>
        </p:blipFill>
        <p:spPr>
          <a:xfrm rot="10800000" flipH="1">
            <a:off x="6431467" y="4470400"/>
            <a:ext cx="5770059" cy="23875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78A900-5CCB-692F-8A50-367C1BD40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796" b="46035"/>
          <a:stretch/>
        </p:blipFill>
        <p:spPr>
          <a:xfrm rot="10800000">
            <a:off x="723" y="4470398"/>
            <a:ext cx="6531234" cy="23875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4795FC-851C-4130-9A22-B7B7982AD080}" type="datetime1">
              <a:rPr lang="en-GB" smtClean="0"/>
              <a:t>24/04/2023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D5D1F63-67BD-2830-72D1-794061776FE6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69BA4B15-7A58-62EC-1617-6986A74CE6EA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8">
              <a:extLst>
                <a:ext uri="{FF2B5EF4-FFF2-40B4-BE49-F238E27FC236}">
                  <a16:creationId xmlns:a16="http://schemas.microsoft.com/office/drawing/2014/main" id="{22390296-DB9F-1D68-568B-0CBB37C898FB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71A56025-24AA-D7B0-A412-9E0421EC0846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10C0D8F-96DF-C7FB-3612-4405ECE8B76D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4FA9E20A-13F6-63BF-4C2D-124369F3334B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ADCF431D-EA76-BC56-373A-D5A7A6FD5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097F604F-C1AD-C922-D5D1-8D64D4F971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2273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7DFC-2FA5-4953-93E8-3B4EEF6D1B8E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2033D8E-5A80-803F-5371-007A0C6DD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DC935F7B-C78E-32C6-F838-221D518F78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17285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36EC-DCC8-4403-9DCE-A596A3FF4A25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AE49F394-F2E9-26F3-E25B-F91975F278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Theme name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8BB42D31-0B3E-E2AB-C714-09DB12F3F1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31016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A6CBF-8EB7-14CA-A6FA-AD2F484A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051B28-7A75-154A-C5B7-F4CDC23C1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50F4783-D854-2650-7453-11C7327E9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3C1F49D-DAFC-0D4D-D418-D7632212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7BD4C5-C9EC-A6AE-E9EB-F1E2C458F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5F502B-14AA-185F-8B6B-EA3FB453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9313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3114-2217-4A6B-B725-EFEF283AE12E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2A7221-6870-6B34-CF9E-AA33993F2BB8}"/>
              </a:ext>
            </a:extLst>
          </p:cNvPr>
          <p:cNvSpPr txBox="1"/>
          <p:nvPr userDrawn="1"/>
        </p:nvSpPr>
        <p:spPr>
          <a:xfrm>
            <a:off x="719138" y="720000"/>
            <a:ext cx="10750354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Instructions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4A65637-C87F-4F7E-63DF-230269992771}"/>
              </a:ext>
            </a:extLst>
          </p:cNvPr>
          <p:cNvSpPr txBox="1"/>
          <p:nvPr userDrawn="1"/>
        </p:nvSpPr>
        <p:spPr>
          <a:xfrm>
            <a:off x="719139" y="1412875"/>
            <a:ext cx="2969923" cy="43926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>
                <a:solidFill>
                  <a:schemeClr val="accent1"/>
                </a:solidFill>
              </a:rPr>
              <a:t>Add a new slide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Go to the tab ‘</a:t>
            </a:r>
            <a:r>
              <a:rPr lang="en-GB" sz="1200" b="1"/>
              <a:t>Insert</a:t>
            </a:r>
            <a:r>
              <a:rPr lang="en-GB" sz="1200"/>
              <a:t>’ and click </a:t>
            </a:r>
            <a:br>
              <a:rPr lang="en-GB" sz="1200"/>
            </a:br>
            <a:r>
              <a:rPr lang="en-GB" sz="1200"/>
              <a:t>on the button ‘</a:t>
            </a:r>
            <a:r>
              <a:rPr lang="en-GB" sz="1200" b="1"/>
              <a:t>New slide</a:t>
            </a:r>
            <a:r>
              <a:rPr lang="en-GB" sz="1200"/>
              <a:t>’ to add a new template layout to the presentation.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Attention: It’s not possible </a:t>
            </a:r>
            <a:br>
              <a:rPr lang="en-GB" sz="1200"/>
            </a:br>
            <a:r>
              <a:rPr lang="en-GB" sz="1200"/>
              <a:t>to paste a slide from another presentation. Text and other objects can be copied one-by-one from the original slide</a:t>
            </a:r>
            <a:br>
              <a:rPr lang="en-GB" sz="1200"/>
            </a:br>
            <a:r>
              <a:rPr lang="en-GB" sz="1200"/>
              <a:t>to the new slide.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Click with the right mouse button on the thumbnail display of the slide, on the left side of the screen. Then click on ‘</a:t>
            </a:r>
            <a:r>
              <a:rPr lang="en-GB" sz="1200" b="1"/>
              <a:t>Reset slide</a:t>
            </a:r>
            <a:r>
              <a:rPr lang="en-GB" sz="1200"/>
              <a:t>’ to reset the layout.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6FE71-9D09-ECEC-C9A1-F4FE7BF50A32}"/>
              </a:ext>
            </a:extLst>
          </p:cNvPr>
          <p:cNvSpPr txBox="1"/>
          <p:nvPr userDrawn="1"/>
        </p:nvSpPr>
        <p:spPr>
          <a:xfrm>
            <a:off x="719138" y="4524526"/>
            <a:ext cx="2647049" cy="674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>
                <a:solidFill>
                  <a:schemeClr val="accent1"/>
                </a:solidFill>
              </a:rPr>
              <a:t>Text levels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Under the tab ‘Home’, use the list level-buttons to choose a text level. </a:t>
            </a: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</p:txBody>
      </p:sp>
      <p:grpSp>
        <p:nvGrpSpPr>
          <p:cNvPr id="9" name="VOORBEELD">
            <a:extLst>
              <a:ext uri="{FF2B5EF4-FFF2-40B4-BE49-F238E27FC236}">
                <a16:creationId xmlns:a16="http://schemas.microsoft.com/office/drawing/2014/main" id="{223B22F1-A9C7-DC72-FEB9-25221978ACC5}"/>
              </a:ext>
            </a:extLst>
          </p:cNvPr>
          <p:cNvGrpSpPr/>
          <p:nvPr userDrawn="1"/>
        </p:nvGrpSpPr>
        <p:grpSpPr>
          <a:xfrm>
            <a:off x="719138" y="5248070"/>
            <a:ext cx="3234311" cy="558875"/>
            <a:chOff x="-3605171" y="458674"/>
            <a:chExt cx="3234311" cy="5588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3338E5F-3D14-16EC-91FC-B295CB54EB77}"/>
                </a:ext>
              </a:extLst>
            </p:cNvPr>
            <p:cNvSpPr/>
            <p:nvPr userDrawn="1"/>
          </p:nvSpPr>
          <p:spPr>
            <a:xfrm>
              <a:off x="-3604183" y="45867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8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Home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99885E4-D926-810F-013C-9017ADDD04FC}"/>
                </a:ext>
              </a:extLst>
            </p:cNvPr>
            <p:cNvSpPr/>
            <p:nvPr userDrawn="1"/>
          </p:nvSpPr>
          <p:spPr>
            <a:xfrm>
              <a:off x="-3599184" y="62134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4196B60-EE68-4CD2-CA76-8EC51038F1FA}"/>
                </a:ext>
              </a:extLst>
            </p:cNvPr>
            <p:cNvGrpSpPr/>
            <p:nvPr userDrawn="1"/>
          </p:nvGrpSpPr>
          <p:grpSpPr>
            <a:xfrm>
              <a:off x="-3386247" y="830871"/>
              <a:ext cx="139423" cy="109566"/>
              <a:chOff x="-2866744" y="827071"/>
              <a:chExt cx="168701" cy="132575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6094382F-98EF-2A94-0781-35798ABD8BE5}"/>
                  </a:ext>
                </a:extLst>
              </p:cNvPr>
              <p:cNvGrpSpPr/>
              <p:nvPr userDrawn="1"/>
            </p:nvGrpSpPr>
            <p:grpSpPr>
              <a:xfrm>
                <a:off x="-2866744" y="827071"/>
                <a:ext cx="168701" cy="132575"/>
                <a:chOff x="-2866744" y="827071"/>
                <a:chExt cx="168701" cy="132575"/>
              </a:xfrm>
            </p:grpSpPr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F5CA69CD-2477-4235-84D1-D35A5A007C43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827071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45E49CD4-89C9-4DC6-41D8-DB1BA2748912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959646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B7BA8F3B-3873-F4DA-A238-E4621F0E38A9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926503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A4B7DD81-96C8-F7CF-09B4-A1740E5D8B1C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93359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933309FA-1A4B-B500-1BAC-FF39BB0C9421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60215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46" name="Pijl: rechts 45">
                <a:extLst>
                  <a:ext uri="{FF2B5EF4-FFF2-40B4-BE49-F238E27FC236}">
                    <a16:creationId xmlns:a16="http://schemas.microsoft.com/office/drawing/2014/main" id="{AAAC0B97-2BD3-E311-13D4-BED22B49F32C}"/>
                  </a:ext>
                </a:extLst>
              </p:cNvPr>
              <p:cNvSpPr/>
              <p:nvPr userDrawn="1"/>
            </p:nvSpPr>
            <p:spPr>
              <a:xfrm>
                <a:off x="-2866744" y="858737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658B9E6-EEE8-12FE-A37B-B7241C37DC23}"/>
                </a:ext>
              </a:extLst>
            </p:cNvPr>
            <p:cNvGrpSpPr/>
            <p:nvPr userDrawn="1"/>
          </p:nvGrpSpPr>
          <p:grpSpPr>
            <a:xfrm>
              <a:off x="-3605171" y="830871"/>
              <a:ext cx="139423" cy="109566"/>
              <a:chOff x="-2866744" y="518074"/>
              <a:chExt cx="168701" cy="132575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FA72CF74-DCC7-1AB6-B4FA-32797D5ADE95}"/>
                  </a:ext>
                </a:extLst>
              </p:cNvPr>
              <p:cNvGrpSpPr/>
              <p:nvPr userDrawn="1"/>
            </p:nvGrpSpPr>
            <p:grpSpPr>
              <a:xfrm>
                <a:off x="-2866744" y="518074"/>
                <a:ext cx="168701" cy="132575"/>
                <a:chOff x="-2866744" y="518074"/>
                <a:chExt cx="168701" cy="132575"/>
              </a:xfrm>
            </p:grpSpPr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C086FFA1-B90D-2CD4-D7EA-A2CAD97040D6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518074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9E276A6C-91E2-3C05-E592-003E1F2696C8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650649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03CE44D5-1258-012B-E8BE-E2E51334B05D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617506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DF78297C-3B96-36F4-4AAC-59378707CA9D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84362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38209EFC-30B9-E6FB-BBFB-E16C5D453432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51218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39" name="Pijl: rechts 38">
                <a:extLst>
                  <a:ext uri="{FF2B5EF4-FFF2-40B4-BE49-F238E27FC236}">
                    <a16:creationId xmlns:a16="http://schemas.microsoft.com/office/drawing/2014/main" id="{D3F08921-5722-DEB9-31A9-5448AE95E511}"/>
                  </a:ext>
                </a:extLst>
              </p:cNvPr>
              <p:cNvSpPr/>
              <p:nvPr userDrawn="1"/>
            </p:nvSpPr>
            <p:spPr>
              <a:xfrm flipH="1">
                <a:off x="-2866744" y="549740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8D003063-AECB-9525-A3E0-8ECE6DEF452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59956" y="588169"/>
              <a:ext cx="547687" cy="219076"/>
            </a:xfrm>
            <a:prstGeom prst="line">
              <a:avLst/>
            </a:prstGeom>
            <a:noFill/>
            <a:ln w="19050" cap="rnd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E20D2959-A3E8-6980-6C60-265615921D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4213" y="828675"/>
              <a:ext cx="319088" cy="0"/>
            </a:xfrm>
            <a:prstGeom prst="line">
              <a:avLst/>
            </a:prstGeom>
            <a:noFill/>
            <a:ln w="19050" cap="rnd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D89004A-B4D5-E5FC-4BD4-26CC43E92A95}"/>
                </a:ext>
              </a:extLst>
            </p:cNvPr>
            <p:cNvSpPr/>
            <p:nvPr userDrawn="1"/>
          </p:nvSpPr>
          <p:spPr>
            <a:xfrm>
              <a:off x="-2559903" y="512179"/>
              <a:ext cx="2189042" cy="1510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Text level down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2022233-BAF6-0FBC-FC7C-1941779D63F7}"/>
                </a:ext>
              </a:extLst>
            </p:cNvPr>
            <p:cNvSpPr/>
            <p:nvPr userDrawn="1"/>
          </p:nvSpPr>
          <p:spPr>
            <a:xfrm>
              <a:off x="-2559903" y="819562"/>
              <a:ext cx="2189043" cy="14220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Text level up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152F55C1-F1E9-6B05-D83D-81507DE567AA}"/>
                </a:ext>
              </a:extLst>
            </p:cNvPr>
            <p:cNvGrpSpPr/>
            <p:nvPr userDrawn="1"/>
          </p:nvGrpSpPr>
          <p:grpSpPr>
            <a:xfrm>
              <a:off x="-2916763" y="769168"/>
              <a:ext cx="268738" cy="248381"/>
              <a:chOff x="-2916763" y="769168"/>
              <a:chExt cx="268738" cy="248381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5E1FED9-7683-8A4F-1591-27730327B1D1}"/>
                  </a:ext>
                </a:extLst>
              </p:cNvPr>
              <p:cNvSpPr/>
              <p:nvPr userDrawn="1"/>
            </p:nvSpPr>
            <p:spPr>
              <a:xfrm>
                <a:off x="-2916763" y="769168"/>
                <a:ext cx="268738" cy="24838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E48EAC4-A151-EAD5-FD57-6D5EF7CCC352}"/>
                  </a:ext>
                </a:extLst>
              </p:cNvPr>
              <p:cNvGrpSpPr/>
              <p:nvPr userDrawn="1"/>
            </p:nvGrpSpPr>
            <p:grpSpPr>
              <a:xfrm>
                <a:off x="-2866744" y="827071"/>
                <a:ext cx="168701" cy="132575"/>
                <a:chOff x="-2866744" y="827071"/>
                <a:chExt cx="168701" cy="132575"/>
              </a:xfrm>
            </p:grpSpPr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55ABF10F-CF91-B9AF-6688-67DA47271CCA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827071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1367BCBE-3206-50C6-F7F1-FBFF13AFA23E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959646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1887FE1A-DEDB-1C17-7A06-9CEF4073D49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926503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9BB9AD66-42B5-5052-D1FB-0E4C1372D8C7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93359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9DB1E250-1A25-2F8A-B33E-34D8269DA44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60215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32" name="Pijl: rechts 31">
                <a:extLst>
                  <a:ext uri="{FF2B5EF4-FFF2-40B4-BE49-F238E27FC236}">
                    <a16:creationId xmlns:a16="http://schemas.microsoft.com/office/drawing/2014/main" id="{254B755B-11BF-B6B8-A495-3097582DC4DE}"/>
                  </a:ext>
                </a:extLst>
              </p:cNvPr>
              <p:cNvSpPr/>
              <p:nvPr userDrawn="1"/>
            </p:nvSpPr>
            <p:spPr>
              <a:xfrm>
                <a:off x="-2866744" y="858737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40E0342-3F00-BB73-74C4-18810003E098}"/>
                </a:ext>
              </a:extLst>
            </p:cNvPr>
            <p:cNvGrpSpPr/>
            <p:nvPr userDrawn="1"/>
          </p:nvGrpSpPr>
          <p:grpSpPr>
            <a:xfrm>
              <a:off x="-2916763" y="460171"/>
              <a:ext cx="268738" cy="248381"/>
              <a:chOff x="-2916763" y="460171"/>
              <a:chExt cx="268738" cy="248381"/>
            </a:xfrm>
          </p:grpSpPr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CD51B86B-78F5-7AD1-6D46-DF7D9A6C27D5}"/>
                  </a:ext>
                </a:extLst>
              </p:cNvPr>
              <p:cNvSpPr/>
              <p:nvPr userDrawn="1"/>
            </p:nvSpPr>
            <p:spPr>
              <a:xfrm>
                <a:off x="-2916763" y="460171"/>
                <a:ext cx="268738" cy="24838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50" b="0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1F516D8-3879-66A2-55AB-CB304D412756}"/>
                  </a:ext>
                </a:extLst>
              </p:cNvPr>
              <p:cNvGrpSpPr/>
              <p:nvPr userDrawn="1"/>
            </p:nvGrpSpPr>
            <p:grpSpPr>
              <a:xfrm>
                <a:off x="-2866744" y="518074"/>
                <a:ext cx="168701" cy="132575"/>
                <a:chOff x="-2866744" y="518074"/>
                <a:chExt cx="168701" cy="132575"/>
              </a:xfrm>
            </p:grpSpPr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55313D63-62F6-4ED8-4CE1-DEC8F077FF15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518074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0A93B689-D16A-5584-AD77-DB98BD596320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650649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67AB20C9-B1F9-EC8B-808E-BF87470483B3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617506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ED653223-7AC2-4C9F-B934-7D03C7BD4456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84362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8266471F-0EC6-1AB1-014F-9A470724C50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51218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Pijl: rechts 23">
                <a:extLst>
                  <a:ext uri="{FF2B5EF4-FFF2-40B4-BE49-F238E27FC236}">
                    <a16:creationId xmlns:a16="http://schemas.microsoft.com/office/drawing/2014/main" id="{232832F5-EBD0-CB62-BB0A-CBA8AFB8E06E}"/>
                  </a:ext>
                </a:extLst>
              </p:cNvPr>
              <p:cNvSpPr/>
              <p:nvPr userDrawn="1"/>
            </p:nvSpPr>
            <p:spPr>
              <a:xfrm flipH="1">
                <a:off x="-2866744" y="549740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942B21D1-FB28-45F6-C505-8F60BF07ABDC}"/>
              </a:ext>
            </a:extLst>
          </p:cNvPr>
          <p:cNvSpPr txBox="1"/>
          <p:nvPr userDrawn="1"/>
        </p:nvSpPr>
        <p:spPr>
          <a:xfrm>
            <a:off x="4524770" y="1405342"/>
            <a:ext cx="3142461" cy="23386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>
                <a:solidFill>
                  <a:schemeClr val="accent1"/>
                </a:solidFill>
              </a:rPr>
              <a:t>Insert / edit an image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If necessary, delete the existing image</a:t>
            </a:r>
            <a:br>
              <a:rPr lang="en-US" sz="1200"/>
            </a:br>
            <a:r>
              <a:rPr lang="en-US" sz="1200"/>
              <a:t>by using the ‘</a:t>
            </a:r>
            <a:r>
              <a:rPr lang="en-US" sz="1200" b="1"/>
              <a:t>Backspace key</a:t>
            </a:r>
            <a:r>
              <a:rPr lang="en-US" sz="1200"/>
              <a:t>’. </a:t>
            </a:r>
            <a:br>
              <a:rPr lang="en-US" sz="1200"/>
            </a:br>
            <a:r>
              <a:rPr lang="en-US" sz="1200"/>
              <a:t>Click on the pictogram to insert a new image.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Select the image and click on ‘</a:t>
            </a:r>
            <a:r>
              <a:rPr lang="en-US" sz="1200" b="1"/>
              <a:t>Insert</a:t>
            </a:r>
            <a:r>
              <a:rPr lang="en-US" sz="1200"/>
              <a:t>’. To scale or drag the image, go to the tab ‘</a:t>
            </a:r>
            <a:r>
              <a:rPr lang="en-US" sz="1200" b="1"/>
              <a:t>Picture Tools - Format</a:t>
            </a:r>
            <a:r>
              <a:rPr lang="en-US" sz="1200"/>
              <a:t>’ and click on</a:t>
            </a:r>
            <a:br>
              <a:rPr lang="en-US" sz="1200"/>
            </a:br>
            <a:r>
              <a:rPr lang="en-US" sz="1200"/>
              <a:t>the button ‘</a:t>
            </a:r>
            <a:r>
              <a:rPr lang="en-US" sz="1200" b="1"/>
              <a:t>Crop</a:t>
            </a:r>
            <a:r>
              <a:rPr lang="en-US" sz="1200"/>
              <a:t>’. Scale the image itself with</a:t>
            </a:r>
            <a:br>
              <a:rPr lang="en-US" sz="1200"/>
            </a:br>
            <a:r>
              <a:rPr lang="en-US" sz="1200"/>
              <a:t>the spheres and scale the image frame with the brackets.</a:t>
            </a:r>
            <a:br>
              <a:rPr lang="en-US" sz="1200"/>
            </a:br>
            <a:r>
              <a:rPr lang="en-US" sz="1200"/>
              <a:t>Click with the right mouse button on the image and choose ‘</a:t>
            </a:r>
            <a:r>
              <a:rPr lang="en-US" sz="1200" b="1"/>
              <a:t>Send to back</a:t>
            </a:r>
            <a:r>
              <a:rPr lang="en-US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35480EF-0AC9-79E8-E11C-5B38D9B49942}"/>
              </a:ext>
            </a:extLst>
          </p:cNvPr>
          <p:cNvSpPr txBox="1"/>
          <p:nvPr userDrawn="1"/>
        </p:nvSpPr>
        <p:spPr>
          <a:xfrm>
            <a:off x="4524770" y="3883994"/>
            <a:ext cx="3170051" cy="1955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>
                <a:solidFill>
                  <a:schemeClr val="accent1"/>
                </a:solidFill>
              </a:rPr>
              <a:t>Charts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If necessary, delete the existing chart</a:t>
            </a:r>
            <a:br>
              <a:rPr lang="en-US" sz="1200"/>
            </a:br>
            <a:r>
              <a:rPr lang="en-US" sz="1200"/>
              <a:t>by using the ‘</a:t>
            </a:r>
            <a:r>
              <a:rPr lang="en-US" sz="1200" b="1"/>
              <a:t>Backspace key</a:t>
            </a:r>
            <a:r>
              <a:rPr lang="en-US" sz="1200"/>
              <a:t>’. Click on</a:t>
            </a:r>
            <a:br>
              <a:rPr lang="en-US" sz="1200"/>
            </a:br>
            <a:r>
              <a:rPr lang="en-US" sz="1200"/>
              <a:t>the pictogram to insert a new chart. Select the preferred chart</a:t>
            </a:r>
            <a:br>
              <a:rPr lang="en-US" sz="1200"/>
            </a:br>
            <a:r>
              <a:rPr lang="en-US" sz="1200"/>
              <a:t>and click on  ‘</a:t>
            </a:r>
            <a:r>
              <a:rPr lang="en-US" sz="1200" b="1"/>
              <a:t>Insert</a:t>
            </a:r>
            <a:r>
              <a:rPr lang="en-US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When you want to change the lay-out of the chart, select the preferred part of the chart and go to the tab ‘</a:t>
            </a:r>
            <a:r>
              <a:rPr lang="en-US" sz="1200" b="1"/>
              <a:t>Format</a:t>
            </a:r>
            <a:r>
              <a:rPr lang="en-US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E94CC5A9-0BC0-8F16-4CAC-450228BFC2B3}"/>
              </a:ext>
            </a:extLst>
          </p:cNvPr>
          <p:cNvSpPr txBox="1"/>
          <p:nvPr userDrawn="1"/>
        </p:nvSpPr>
        <p:spPr>
          <a:xfrm>
            <a:off x="8636511" y="1405342"/>
            <a:ext cx="2740090" cy="528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 b="1">
                <a:solidFill>
                  <a:schemeClr val="accent1"/>
                </a:solidFill>
              </a:rPr>
              <a:t>To edit chart data</a:t>
            </a:r>
            <a:r>
              <a:rPr lang="en-US" sz="1200"/>
              <a:t>, click with the right mouse button on the chart</a:t>
            </a:r>
            <a:br>
              <a:rPr lang="en-US" sz="1200"/>
            </a:br>
            <a:r>
              <a:rPr lang="en-US" sz="1200"/>
              <a:t>and choose ‘</a:t>
            </a:r>
            <a:r>
              <a:rPr lang="en-US" sz="1200" b="1"/>
              <a:t>Edit data</a:t>
            </a:r>
            <a:r>
              <a:rPr lang="en-US" sz="1200"/>
              <a:t>’.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69553521-5437-0636-15FE-B3B4EB7E34D5}"/>
              </a:ext>
            </a:extLst>
          </p:cNvPr>
          <p:cNvSpPr txBox="1"/>
          <p:nvPr userDrawn="1"/>
        </p:nvSpPr>
        <p:spPr>
          <a:xfrm>
            <a:off x="8636510" y="2060420"/>
            <a:ext cx="2647049" cy="26529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>
                <a:solidFill>
                  <a:schemeClr val="accent1"/>
                </a:solidFill>
              </a:rPr>
              <a:t>Insert / edit table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If necessary, delete the existing table</a:t>
            </a:r>
            <a:br>
              <a:rPr lang="en-US" sz="1200"/>
            </a:br>
            <a:r>
              <a:rPr lang="en-US" sz="1200"/>
              <a:t>by using the ‘</a:t>
            </a:r>
            <a:r>
              <a:rPr lang="en-US" sz="1200" b="1"/>
              <a:t>Backspace key</a:t>
            </a:r>
            <a:r>
              <a:rPr lang="en-US" sz="1200"/>
              <a:t>’. Click on</a:t>
            </a:r>
            <a:br>
              <a:rPr lang="en-US" sz="1200"/>
            </a:br>
            <a:r>
              <a:rPr lang="en-US" sz="1200"/>
              <a:t>the pictogram to insert a new table.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Select the preferred number of rows</a:t>
            </a:r>
            <a:br>
              <a:rPr lang="en-US" sz="1200"/>
            </a:br>
            <a:r>
              <a:rPr lang="en-US" sz="1200"/>
              <a:t>and columns and click on ‘</a:t>
            </a:r>
            <a:r>
              <a:rPr lang="en-US" sz="1200" b="1"/>
              <a:t>OK</a:t>
            </a:r>
            <a:r>
              <a:rPr lang="en-US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To edit, select the preferred number of rows and/or columns of the table and go to the tab ‘</a:t>
            </a:r>
            <a:r>
              <a:rPr lang="en-US" sz="1200" b="1"/>
              <a:t>Layout</a:t>
            </a:r>
            <a:r>
              <a:rPr lang="en-US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200"/>
              <a:t>At the section ‘</a:t>
            </a:r>
            <a:r>
              <a:rPr lang="en-US" sz="1200" b="1"/>
              <a:t>Rows and columns</a:t>
            </a:r>
            <a:r>
              <a:rPr lang="en-US" sz="1200"/>
              <a:t>’ you can delete or add rows and columns. Choose from the variety of options:</a:t>
            </a:r>
          </a:p>
        </p:txBody>
      </p:sp>
      <p:grpSp>
        <p:nvGrpSpPr>
          <p:cNvPr id="56" name="Groep 55">
            <a:extLst>
              <a:ext uri="{FF2B5EF4-FFF2-40B4-BE49-F238E27FC236}">
                <a16:creationId xmlns:a16="http://schemas.microsoft.com/office/drawing/2014/main" id="{69C90939-7884-FAF6-D1AA-896588063133}"/>
              </a:ext>
            </a:extLst>
          </p:cNvPr>
          <p:cNvGrpSpPr/>
          <p:nvPr userDrawn="1"/>
        </p:nvGrpSpPr>
        <p:grpSpPr>
          <a:xfrm>
            <a:off x="8453193" y="4996916"/>
            <a:ext cx="3013682" cy="673634"/>
            <a:chOff x="-3415313" y="4996916"/>
            <a:chExt cx="3013682" cy="673634"/>
          </a:xfrm>
        </p:grpSpPr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2C3AAA81-5347-FE29-905D-2E640D361F0C}"/>
                </a:ext>
              </a:extLst>
            </p:cNvPr>
            <p:cNvGrpSpPr/>
            <p:nvPr userDrawn="1"/>
          </p:nvGrpSpPr>
          <p:grpSpPr>
            <a:xfrm>
              <a:off x="-3415313" y="5041534"/>
              <a:ext cx="761481" cy="529523"/>
              <a:chOff x="-3492543" y="5041534"/>
              <a:chExt cx="761481" cy="529523"/>
            </a:xfrm>
          </p:grpSpPr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F38DE36C-3B3F-2431-CA5F-533F3B2A71C3}"/>
                  </a:ext>
                </a:extLst>
              </p:cNvPr>
              <p:cNvGrpSpPr/>
              <p:nvPr userDrawn="1"/>
            </p:nvGrpSpPr>
            <p:grpSpPr>
              <a:xfrm>
                <a:off x="-3307743" y="5041534"/>
                <a:ext cx="485596" cy="437045"/>
                <a:chOff x="-3307743" y="4999319"/>
                <a:chExt cx="644991" cy="580504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096B315A-6478-A585-4206-B024D10E537F}"/>
                    </a:ext>
                  </a:extLst>
                </p:cNvPr>
                <p:cNvGrpSpPr/>
                <p:nvPr userDrawn="1"/>
              </p:nvGrpSpPr>
              <p:grpSpPr>
                <a:xfrm>
                  <a:off x="-3307743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7B041ED1-09D0-0035-D14B-57137970544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341A5237-EC1F-98D4-1B9F-EEB64B19FBF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38CBB927-1C98-975E-6399-8936F8AE5C0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2969743" y="4999319"/>
                    <a:ext cx="1394" cy="43937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CEA89868-DA2F-DA4F-B651-3FD03750563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142021" y="4999319"/>
                    <a:ext cx="1394" cy="43937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DEB15E1A-7D9E-D018-354A-C50CE49EAD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Vrije vorm: vorm 169">
                  <a:extLst>
                    <a:ext uri="{FF2B5EF4-FFF2-40B4-BE49-F238E27FC236}">
                      <a16:creationId xmlns:a16="http://schemas.microsoft.com/office/drawing/2014/main" id="{91E19B82-47E6-2DCE-8E64-3B133B908D85}"/>
                    </a:ext>
                  </a:extLst>
                </p:cNvPr>
                <p:cNvSpPr/>
                <p:nvPr userDrawn="1"/>
              </p:nvSpPr>
              <p:spPr>
                <a:xfrm rot="2700000">
                  <a:off x="-3022752" y="5219823"/>
                  <a:ext cx="360000" cy="360000"/>
                </a:xfrm>
                <a:custGeom>
                  <a:avLst/>
                  <a:gdLst>
                    <a:gd name="connsiteX0" fmla="*/ 7908 w 360000"/>
                    <a:gd name="connsiteY0" fmla="*/ 160908 h 360000"/>
                    <a:gd name="connsiteX1" fmla="*/ 27000 w 360000"/>
                    <a:gd name="connsiteY1" fmla="*/ 153000 h 360000"/>
                    <a:gd name="connsiteX2" fmla="*/ 153000 w 360000"/>
                    <a:gd name="connsiteY2" fmla="*/ 153000 h 360000"/>
                    <a:gd name="connsiteX3" fmla="*/ 153000 w 360000"/>
                    <a:gd name="connsiteY3" fmla="*/ 27000 h 360000"/>
                    <a:gd name="connsiteX4" fmla="*/ 180000 w 360000"/>
                    <a:gd name="connsiteY4" fmla="*/ 0 h 360000"/>
                    <a:gd name="connsiteX5" fmla="*/ 207000 w 360000"/>
                    <a:gd name="connsiteY5" fmla="*/ 27000 h 360000"/>
                    <a:gd name="connsiteX6" fmla="*/ 207000 w 360000"/>
                    <a:gd name="connsiteY6" fmla="*/ 153000 h 360000"/>
                    <a:gd name="connsiteX7" fmla="*/ 333000 w 360000"/>
                    <a:gd name="connsiteY7" fmla="*/ 153000 h 360000"/>
                    <a:gd name="connsiteX8" fmla="*/ 360000 w 360000"/>
                    <a:gd name="connsiteY8" fmla="*/ 180000 h 360000"/>
                    <a:gd name="connsiteX9" fmla="*/ 333000 w 360000"/>
                    <a:gd name="connsiteY9" fmla="*/ 207000 h 360000"/>
                    <a:gd name="connsiteX10" fmla="*/ 207000 w 360000"/>
                    <a:gd name="connsiteY10" fmla="*/ 207000 h 360000"/>
                    <a:gd name="connsiteX11" fmla="*/ 207000 w 360000"/>
                    <a:gd name="connsiteY11" fmla="*/ 333000 h 360000"/>
                    <a:gd name="connsiteX12" fmla="*/ 180000 w 360000"/>
                    <a:gd name="connsiteY12" fmla="*/ 360000 h 360000"/>
                    <a:gd name="connsiteX13" fmla="*/ 153000 w 360000"/>
                    <a:gd name="connsiteY13" fmla="*/ 333000 h 360000"/>
                    <a:gd name="connsiteX14" fmla="*/ 153000 w 360000"/>
                    <a:gd name="connsiteY14" fmla="*/ 207000 h 360000"/>
                    <a:gd name="connsiteX15" fmla="*/ 27000 w 360000"/>
                    <a:gd name="connsiteY15" fmla="*/ 207000 h 360000"/>
                    <a:gd name="connsiteX16" fmla="*/ 0 w 360000"/>
                    <a:gd name="connsiteY16" fmla="*/ 180000 h 360000"/>
                    <a:gd name="connsiteX17" fmla="*/ 7908 w 360000"/>
                    <a:gd name="connsiteY17" fmla="*/ 160908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0000" h="360000">
                      <a:moveTo>
                        <a:pt x="7908" y="160908"/>
                      </a:moveTo>
                      <a:cubicBezTo>
                        <a:pt x="12794" y="156022"/>
                        <a:pt x="19544" y="153000"/>
                        <a:pt x="27000" y="153000"/>
                      </a:cubicBezTo>
                      <a:lnTo>
                        <a:pt x="153000" y="153000"/>
                      </a:lnTo>
                      <a:lnTo>
                        <a:pt x="153000" y="27000"/>
                      </a:lnTo>
                      <a:cubicBezTo>
                        <a:pt x="153000" y="12088"/>
                        <a:pt x="165088" y="0"/>
                        <a:pt x="180000" y="0"/>
                      </a:cubicBezTo>
                      <a:cubicBezTo>
                        <a:pt x="194912" y="0"/>
                        <a:pt x="207000" y="12088"/>
                        <a:pt x="207000" y="27000"/>
                      </a:cubicBezTo>
                      <a:lnTo>
                        <a:pt x="207000" y="153000"/>
                      </a:lnTo>
                      <a:lnTo>
                        <a:pt x="333000" y="153000"/>
                      </a:lnTo>
                      <a:cubicBezTo>
                        <a:pt x="347912" y="153000"/>
                        <a:pt x="360000" y="165088"/>
                        <a:pt x="360000" y="180000"/>
                      </a:cubicBezTo>
                      <a:cubicBezTo>
                        <a:pt x="360000" y="194912"/>
                        <a:pt x="347912" y="207000"/>
                        <a:pt x="333000" y="207000"/>
                      </a:cubicBezTo>
                      <a:lnTo>
                        <a:pt x="207000" y="207000"/>
                      </a:lnTo>
                      <a:lnTo>
                        <a:pt x="207000" y="333000"/>
                      </a:lnTo>
                      <a:cubicBezTo>
                        <a:pt x="207000" y="347912"/>
                        <a:pt x="194912" y="360000"/>
                        <a:pt x="180000" y="360000"/>
                      </a:cubicBezTo>
                      <a:cubicBezTo>
                        <a:pt x="165088" y="360000"/>
                        <a:pt x="153000" y="347912"/>
                        <a:pt x="153000" y="333000"/>
                      </a:cubicBezTo>
                      <a:lnTo>
                        <a:pt x="153000" y="207000"/>
                      </a:lnTo>
                      <a:lnTo>
                        <a:pt x="27000" y="207000"/>
                      </a:lnTo>
                      <a:cubicBezTo>
                        <a:pt x="12088" y="207000"/>
                        <a:pt x="0" y="194912"/>
                        <a:pt x="0" y="180000"/>
                      </a:cubicBezTo>
                      <a:cubicBezTo>
                        <a:pt x="0" y="172544"/>
                        <a:pt x="3022" y="165794"/>
                        <a:pt x="7908" y="160908"/>
                      </a:cubicBezTo>
                      <a:close/>
                    </a:path>
                  </a:pathLst>
                </a:custGeom>
                <a:solidFill>
                  <a:srgbClr val="F0615F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/>
                </a:p>
              </p:txBody>
            </p:sp>
          </p:grpSp>
          <p:sp>
            <p:nvSpPr>
              <p:cNvPr id="168" name="Tekstvak 167">
                <a:extLst>
                  <a:ext uri="{FF2B5EF4-FFF2-40B4-BE49-F238E27FC236}">
                    <a16:creationId xmlns:a16="http://schemas.microsoft.com/office/drawing/2014/main" id="{A5E9D975-081C-2108-1608-500E5E2F45D3}"/>
                  </a:ext>
                </a:extLst>
              </p:cNvPr>
              <p:cNvSpPr txBox="1"/>
              <p:nvPr userDrawn="1"/>
            </p:nvSpPr>
            <p:spPr>
              <a:xfrm>
                <a:off x="-3492543" y="5440654"/>
                <a:ext cx="761481" cy="13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Delete</a:t>
                </a:r>
              </a:p>
            </p:txBody>
          </p:sp>
        </p:grp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D69922BA-1F12-4F83-3ADF-1E6282DA27B9}"/>
                </a:ext>
              </a:extLst>
            </p:cNvPr>
            <p:cNvGrpSpPr/>
            <p:nvPr userDrawn="1"/>
          </p:nvGrpSpPr>
          <p:grpSpPr>
            <a:xfrm>
              <a:off x="-2582156" y="4996916"/>
              <a:ext cx="572112" cy="673634"/>
              <a:chOff x="-2709168" y="4996916"/>
              <a:chExt cx="572112" cy="673634"/>
            </a:xfrm>
          </p:grpSpPr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E5341CC1-C9AA-93EA-2E46-BA7A6A5B2726}"/>
                  </a:ext>
                </a:extLst>
              </p:cNvPr>
              <p:cNvGrpSpPr/>
              <p:nvPr userDrawn="1"/>
            </p:nvGrpSpPr>
            <p:grpSpPr>
              <a:xfrm>
                <a:off x="-2609993" y="4996916"/>
                <a:ext cx="389111" cy="375410"/>
                <a:chOff x="-2542178" y="4940055"/>
                <a:chExt cx="516835" cy="498637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83E8D790-B508-53FE-6A4D-B8EF2F714117}"/>
                    </a:ext>
                  </a:extLst>
                </p:cNvPr>
                <p:cNvSpPr/>
                <p:nvPr userDrawn="1"/>
              </p:nvSpPr>
              <p:spPr>
                <a:xfrm>
                  <a:off x="-2538526" y="5145278"/>
                  <a:ext cx="510738" cy="150388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>
                    <a:latin typeface="+mj-lt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5BDDF1FC-F66D-4287-4D63-18A5C9B16A4A}"/>
                    </a:ext>
                  </a:extLst>
                </p:cNvPr>
                <p:cNvGrpSpPr/>
                <p:nvPr userDrawn="1"/>
              </p:nvGrpSpPr>
              <p:grpSpPr>
                <a:xfrm>
                  <a:off x="-2542178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48E1306A-F7C8-B970-3FDD-83179F783F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BA90FAC9-F226-B190-633D-CC5417250DB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EA01A823-3F22-367C-726D-13BC8AFF5D6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69743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896016D0-B3A8-E434-6314-C35409228EA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142021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4297EFE0-C086-B558-6A8D-4ADBB44F2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C3BC162B-728A-71BF-04E4-391E25AC4E87}"/>
                    </a:ext>
                  </a:extLst>
                </p:cNvPr>
                <p:cNvSpPr/>
                <p:nvPr userDrawn="1"/>
              </p:nvSpPr>
              <p:spPr>
                <a:xfrm rot="16200000">
                  <a:off x="-2415001" y="4945522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B6F9D589-690F-8E4F-3FED-5FB1BD5A706C}"/>
                  </a:ext>
                </a:extLst>
              </p:cNvPr>
              <p:cNvSpPr txBox="1"/>
              <p:nvPr userDrawn="1"/>
            </p:nvSpPr>
            <p:spPr>
              <a:xfrm>
                <a:off x="-2709168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 Above</a:t>
                </a:r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21FB9B28-3525-0FB2-8947-6AD6FBF6B559}"/>
                </a:ext>
              </a:extLst>
            </p:cNvPr>
            <p:cNvGrpSpPr/>
            <p:nvPr userDrawn="1"/>
          </p:nvGrpSpPr>
          <p:grpSpPr>
            <a:xfrm>
              <a:off x="-2036147" y="5039725"/>
              <a:ext cx="572112" cy="630825"/>
              <a:chOff x="-2099568" y="5039725"/>
              <a:chExt cx="572112" cy="630825"/>
            </a:xfrm>
          </p:grpSpPr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563586E6-3C12-69A9-5B89-30C61930C77E}"/>
                  </a:ext>
                </a:extLst>
              </p:cNvPr>
              <p:cNvGrpSpPr/>
              <p:nvPr userDrawn="1"/>
            </p:nvGrpSpPr>
            <p:grpSpPr>
              <a:xfrm rot="10800000">
                <a:off x="-2004261" y="5039725"/>
                <a:ext cx="389111" cy="375410"/>
                <a:chOff x="-2542178" y="4940055"/>
                <a:chExt cx="516835" cy="498637"/>
              </a:xfrm>
            </p:grpSpPr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F45CF6A0-5230-85A6-3D1C-0833B8D0E216}"/>
                    </a:ext>
                  </a:extLst>
                </p:cNvPr>
                <p:cNvSpPr/>
                <p:nvPr userDrawn="1"/>
              </p:nvSpPr>
              <p:spPr>
                <a:xfrm>
                  <a:off x="-2538526" y="5145278"/>
                  <a:ext cx="510738" cy="135578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>
                    <a:latin typeface="+mj-lt"/>
                  </a:endParaRPr>
                </a:p>
              </p:txBody>
            </p: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03C4BF03-8763-A4A8-8EF7-0E15C655588C}"/>
                    </a:ext>
                  </a:extLst>
                </p:cNvPr>
                <p:cNvGrpSpPr/>
                <p:nvPr userDrawn="1"/>
              </p:nvGrpSpPr>
              <p:grpSpPr>
                <a:xfrm>
                  <a:off x="-2542178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3A7258E-61B3-4B17-2645-165B61EDB3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BE7BFAA0-7377-9E57-8AAC-265C4E16FE8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D6D1F70-A454-3E44-894A-AB82C1F8CEA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69743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B55C00E0-175B-44CF-AFC4-BB0E636529F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142021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86EFD789-0714-78AF-B200-647E20E6A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1" name="Pijl: rechts 150">
                  <a:extLst>
                    <a:ext uri="{FF2B5EF4-FFF2-40B4-BE49-F238E27FC236}">
                      <a16:creationId xmlns:a16="http://schemas.microsoft.com/office/drawing/2014/main" id="{D0A1FF93-E2C0-42B4-33B1-B184E6DD30A8}"/>
                    </a:ext>
                  </a:extLst>
                </p:cNvPr>
                <p:cNvSpPr/>
                <p:nvPr userDrawn="1"/>
              </p:nvSpPr>
              <p:spPr>
                <a:xfrm rot="16200000">
                  <a:off x="-2415001" y="4945522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9BEAF6A4-1DD8-577B-7995-C7C7AEC01720}"/>
                  </a:ext>
                </a:extLst>
              </p:cNvPr>
              <p:cNvSpPr txBox="1"/>
              <p:nvPr userDrawn="1"/>
            </p:nvSpPr>
            <p:spPr>
              <a:xfrm>
                <a:off x="-2099568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 Below</a:t>
                </a:r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05C1E4EE-002A-2FD0-27D5-6F85B5879B13}"/>
                </a:ext>
              </a:extLst>
            </p:cNvPr>
            <p:cNvGrpSpPr/>
            <p:nvPr userDrawn="1"/>
          </p:nvGrpSpPr>
          <p:grpSpPr>
            <a:xfrm>
              <a:off x="-1497156" y="5039725"/>
              <a:ext cx="572112" cy="630825"/>
              <a:chOff x="-1501387" y="5039725"/>
              <a:chExt cx="572112" cy="630825"/>
            </a:xfrm>
          </p:grpSpPr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66F87FDD-C687-9655-2325-63E5662E7AE7}"/>
                  </a:ext>
                </a:extLst>
              </p:cNvPr>
              <p:cNvGrpSpPr/>
              <p:nvPr userDrawn="1"/>
            </p:nvGrpSpPr>
            <p:grpSpPr>
              <a:xfrm rot="10800000">
                <a:off x="-1453772" y="5039725"/>
                <a:ext cx="426738" cy="332849"/>
                <a:chOff x="-2542179" y="4996586"/>
                <a:chExt cx="566814" cy="442106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E472691F-C948-C6A0-56B3-4E2C48681C45}"/>
                    </a:ext>
                  </a:extLst>
                </p:cNvPr>
                <p:cNvSpPr/>
                <p:nvPr userDrawn="1"/>
              </p:nvSpPr>
              <p:spPr>
                <a:xfrm>
                  <a:off x="-2375154" y="4996588"/>
                  <a:ext cx="165824" cy="435881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>
                    <a:latin typeface="+mj-lt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C94921D4-3C33-A4E6-7013-48E2E8E896AE}"/>
                    </a:ext>
                  </a:extLst>
                </p:cNvPr>
                <p:cNvGrpSpPr/>
                <p:nvPr userDrawn="1"/>
              </p:nvGrpSpPr>
              <p:grpSpPr>
                <a:xfrm>
                  <a:off x="-2542179" y="4996586"/>
                  <a:ext cx="516836" cy="442106"/>
                  <a:chOff x="-3307744" y="4996586"/>
                  <a:chExt cx="516836" cy="442106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848426C1-6BBC-E5B9-15B4-2FE8AE60E8B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141843"/>
                    <a:ext cx="162288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CC19F89-3934-7D25-E0E4-41E1AB0F114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290267"/>
                    <a:ext cx="16702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3B1E3273-EC7A-0D80-E334-0A2A393CC16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2969743" y="5001324"/>
                    <a:ext cx="0" cy="437367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47F04FA1-B5A7-19B6-018F-EBD9C0BC068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3142021" y="4996586"/>
                    <a:ext cx="0" cy="442105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A8257DF3-E15A-E5A7-339C-FFE9FC27DD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09A3A0CF-8D84-FCFE-157B-4964FDB6FF26}"/>
                    </a:ext>
                  </a:extLst>
                </p:cNvPr>
                <p:cNvSpPr/>
                <p:nvPr userDrawn="1"/>
              </p:nvSpPr>
              <p:spPr>
                <a:xfrm>
                  <a:off x="-2253916" y="5077408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66E2574-B09E-33E3-0389-B3A378133B2E}"/>
                  </a:ext>
                </a:extLst>
              </p:cNvPr>
              <p:cNvSpPr txBox="1"/>
              <p:nvPr userDrawn="1"/>
            </p:nvSpPr>
            <p:spPr>
              <a:xfrm>
                <a:off x="-1501387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</a:t>
                </a:r>
                <a:b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Left</a:t>
                </a:r>
              </a:p>
            </p:txBody>
          </p:sp>
        </p:grp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D88D62D3-F6A1-F2C1-1E6B-384A939E7950}"/>
                </a:ext>
              </a:extLst>
            </p:cNvPr>
            <p:cNvGrpSpPr/>
            <p:nvPr userDrawn="1"/>
          </p:nvGrpSpPr>
          <p:grpSpPr>
            <a:xfrm>
              <a:off x="-973743" y="5039725"/>
              <a:ext cx="572112" cy="630825"/>
              <a:chOff x="-961551" y="5039725"/>
              <a:chExt cx="572112" cy="630825"/>
            </a:xfrm>
          </p:grpSpPr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AFA55433-865D-ABAD-59CF-15EA466193FB}"/>
                  </a:ext>
                </a:extLst>
              </p:cNvPr>
              <p:cNvGrpSpPr/>
              <p:nvPr userDrawn="1"/>
            </p:nvGrpSpPr>
            <p:grpSpPr>
              <a:xfrm rot="10800000" flipH="1">
                <a:off x="-868825" y="5039725"/>
                <a:ext cx="426738" cy="332849"/>
                <a:chOff x="-2542179" y="4996586"/>
                <a:chExt cx="566814" cy="442106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FCC3DF9-7009-F78B-DC42-F1186B240BDC}"/>
                    </a:ext>
                  </a:extLst>
                </p:cNvPr>
                <p:cNvSpPr/>
                <p:nvPr userDrawn="1"/>
              </p:nvSpPr>
              <p:spPr>
                <a:xfrm>
                  <a:off x="-2375154" y="4996588"/>
                  <a:ext cx="165824" cy="435881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>
                    <a:latin typeface="+mj-lt"/>
                  </a:endParaRPr>
                </a:p>
              </p:txBody>
            </p: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A5752DBE-EDF9-203C-9155-3E3C3AF7C22E}"/>
                    </a:ext>
                  </a:extLst>
                </p:cNvPr>
                <p:cNvGrpSpPr/>
                <p:nvPr userDrawn="1"/>
              </p:nvGrpSpPr>
              <p:grpSpPr>
                <a:xfrm>
                  <a:off x="-2542179" y="4996586"/>
                  <a:ext cx="516836" cy="442106"/>
                  <a:chOff x="-3307744" y="4996586"/>
                  <a:chExt cx="516836" cy="442106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BAF1B971-F63F-59CD-D192-8E2AEFB12D7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141843"/>
                    <a:ext cx="162288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3C815745-3D7C-145E-0AF0-0C7E9CAE4CE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290267"/>
                    <a:ext cx="16702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B7D8012-5AE3-BD44-2111-132F086C419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2969743" y="5001324"/>
                    <a:ext cx="0" cy="437367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87D738E5-D418-2D47-8C2B-BE3DA99A74C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3142021" y="4996586"/>
                    <a:ext cx="0" cy="442105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14FB0E6B-0F71-5335-4DA7-B521E125A1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E491A3B0-BFDA-5BC4-27DE-B3530D11EB71}"/>
                    </a:ext>
                  </a:extLst>
                </p:cNvPr>
                <p:cNvSpPr/>
                <p:nvPr userDrawn="1"/>
              </p:nvSpPr>
              <p:spPr>
                <a:xfrm>
                  <a:off x="-2253916" y="5077408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49E5959-5875-0343-BB6A-25DF85468832}"/>
                  </a:ext>
                </a:extLst>
              </p:cNvPr>
              <p:cNvSpPr txBox="1"/>
              <p:nvPr userDrawn="1"/>
            </p:nvSpPr>
            <p:spPr>
              <a:xfrm>
                <a:off x="-961551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</a:t>
                </a:r>
                <a:b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900" b="0" kern="1200" noProof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Right</a:t>
                </a:r>
              </a:p>
            </p:txBody>
          </p:sp>
        </p:grpSp>
      </p:grpSp>
      <p:sp>
        <p:nvSpPr>
          <p:cNvPr id="176" name="Tekstvak 175">
            <a:extLst>
              <a:ext uri="{FF2B5EF4-FFF2-40B4-BE49-F238E27FC236}">
                <a16:creationId xmlns:a16="http://schemas.microsoft.com/office/drawing/2014/main" id="{C0D9FE13-FD3C-882B-D4A0-69CDCD448674}"/>
              </a:ext>
            </a:extLst>
          </p:cNvPr>
          <p:cNvSpPr txBox="1"/>
          <p:nvPr userDrawn="1"/>
        </p:nvSpPr>
        <p:spPr>
          <a:xfrm>
            <a:off x="733604" y="6193322"/>
            <a:ext cx="1825625" cy="554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000" b="1">
                <a:solidFill>
                  <a:schemeClr val="accent1"/>
                </a:solidFill>
              </a:rPr>
              <a:t>To edit the footer</a:t>
            </a:r>
            <a:r>
              <a:rPr lang="en-GB" sz="1000"/>
              <a:t>, slide number and date: Go to the tab ‘Insert’ and click on ‘Header &amp; Footer’. Click on “Apply to all” to apply the changes to every slide. </a:t>
            </a:r>
          </a:p>
        </p:txBody>
      </p:sp>
    </p:spTree>
    <p:extLst>
      <p:ext uri="{BB962C8B-B14F-4D97-AF65-F5344CB8AC3E}">
        <p14:creationId xmlns:p14="http://schemas.microsoft.com/office/powerpoint/2010/main" val="13397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3114-2217-4A6B-B725-EFEF283AE12E}" type="datetime1">
              <a:rPr lang="en-GB" noProof="0" smtClean="0"/>
              <a:t>24/04/2023</a:t>
            </a:fld>
            <a:endParaRPr lang="en-GB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‹nr.›</a:t>
            </a:fld>
            <a:endParaRPr lang="en-GB" noProof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2A7221-6870-6B34-CF9E-AA33993F2BB8}"/>
              </a:ext>
            </a:extLst>
          </p:cNvPr>
          <p:cNvSpPr txBox="1"/>
          <p:nvPr userDrawn="1"/>
        </p:nvSpPr>
        <p:spPr>
          <a:xfrm>
            <a:off x="719138" y="720000"/>
            <a:ext cx="10750354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Video instructions</a:t>
            </a:r>
          </a:p>
        </p:txBody>
      </p:sp>
      <p:sp>
        <p:nvSpPr>
          <p:cNvPr id="302" name="Rechthoek 301">
            <a:extLst>
              <a:ext uri="{FF2B5EF4-FFF2-40B4-BE49-F238E27FC236}">
                <a16:creationId xmlns:a16="http://schemas.microsoft.com/office/drawing/2014/main" id="{6D9D396F-A278-48DD-2070-DD17DA6E7879}"/>
              </a:ext>
            </a:extLst>
          </p:cNvPr>
          <p:cNvSpPr>
            <a:spLocks/>
          </p:cNvSpPr>
          <p:nvPr userDrawn="1"/>
        </p:nvSpPr>
        <p:spPr>
          <a:xfrm>
            <a:off x="3429585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/>
              <a:t>Working with text levels</a:t>
            </a:r>
          </a:p>
        </p:txBody>
      </p:sp>
      <p:sp>
        <p:nvSpPr>
          <p:cNvPr id="303" name="Rechthoek 302">
            <a:extLst>
              <a:ext uri="{FF2B5EF4-FFF2-40B4-BE49-F238E27FC236}">
                <a16:creationId xmlns:a16="http://schemas.microsoft.com/office/drawing/2014/main" id="{696FE7B6-543E-94A8-3FAC-D2DCA1D9E282}"/>
              </a:ext>
            </a:extLst>
          </p:cNvPr>
          <p:cNvSpPr>
            <a:spLocks/>
          </p:cNvSpPr>
          <p:nvPr userDrawn="1"/>
        </p:nvSpPr>
        <p:spPr>
          <a:xfrm>
            <a:off x="6140033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/>
              <a:t>Working with images</a:t>
            </a:r>
          </a:p>
        </p:txBody>
      </p:sp>
      <p:sp>
        <p:nvSpPr>
          <p:cNvPr id="304" name="Rechthoek 303">
            <a:extLst>
              <a:ext uri="{FF2B5EF4-FFF2-40B4-BE49-F238E27FC236}">
                <a16:creationId xmlns:a16="http://schemas.microsoft.com/office/drawing/2014/main" id="{F877680A-0821-F7CD-C5DA-5CF6E3277E96}"/>
              </a:ext>
            </a:extLst>
          </p:cNvPr>
          <p:cNvSpPr>
            <a:spLocks/>
          </p:cNvSpPr>
          <p:nvPr userDrawn="1"/>
        </p:nvSpPr>
        <p:spPr>
          <a:xfrm>
            <a:off x="8850481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/>
              <a:t>Working with charts</a:t>
            </a:r>
          </a:p>
        </p:txBody>
      </p:sp>
      <p:sp>
        <p:nvSpPr>
          <p:cNvPr id="306" name="Rechthoek 305">
            <a:extLst>
              <a:ext uri="{FF2B5EF4-FFF2-40B4-BE49-F238E27FC236}">
                <a16:creationId xmlns:a16="http://schemas.microsoft.com/office/drawing/2014/main" id="{B8862407-02F8-AE51-72F8-659029B413CA}"/>
              </a:ext>
            </a:extLst>
          </p:cNvPr>
          <p:cNvSpPr>
            <a:spLocks/>
          </p:cNvSpPr>
          <p:nvPr userDrawn="1"/>
        </p:nvSpPr>
        <p:spPr>
          <a:xfrm>
            <a:off x="3429585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/>
              <a:t>Working with tables</a:t>
            </a:r>
          </a:p>
        </p:txBody>
      </p:sp>
      <p:sp>
        <p:nvSpPr>
          <p:cNvPr id="307" name="Rechthoek 306">
            <a:extLst>
              <a:ext uri="{FF2B5EF4-FFF2-40B4-BE49-F238E27FC236}">
                <a16:creationId xmlns:a16="http://schemas.microsoft.com/office/drawing/2014/main" id="{EF4A0575-2288-F002-2C4B-246848F802F8}"/>
              </a:ext>
            </a:extLst>
          </p:cNvPr>
          <p:cNvSpPr>
            <a:spLocks/>
          </p:cNvSpPr>
          <p:nvPr userDrawn="1"/>
        </p:nvSpPr>
        <p:spPr>
          <a:xfrm>
            <a:off x="6140033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/>
              <a:t>Working with videos</a:t>
            </a:r>
          </a:p>
        </p:txBody>
      </p:sp>
      <p:sp>
        <p:nvSpPr>
          <p:cNvPr id="308" name="Rechthoek 307">
            <a:extLst>
              <a:ext uri="{FF2B5EF4-FFF2-40B4-BE49-F238E27FC236}">
                <a16:creationId xmlns:a16="http://schemas.microsoft.com/office/drawing/2014/main" id="{5E753735-6A53-0001-0C4B-07F733411DB1}"/>
              </a:ext>
            </a:extLst>
          </p:cNvPr>
          <p:cNvSpPr>
            <a:spLocks/>
          </p:cNvSpPr>
          <p:nvPr userDrawn="1"/>
        </p:nvSpPr>
        <p:spPr>
          <a:xfrm>
            <a:off x="8850481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/>
              <a:t>Want to know more? </a:t>
            </a:r>
            <a:br>
              <a:rPr lang="en-GB" sz="1400"/>
            </a:br>
            <a:r>
              <a:rPr lang="en-GB" sz="1400"/>
              <a:t>Ask us! </a:t>
            </a:r>
          </a:p>
        </p:txBody>
      </p:sp>
      <p:sp>
        <p:nvSpPr>
          <p:cNvPr id="309" name="Tekstvak 308">
            <a:extLst>
              <a:ext uri="{FF2B5EF4-FFF2-40B4-BE49-F238E27FC236}">
                <a16:creationId xmlns:a16="http://schemas.microsoft.com/office/drawing/2014/main" id="{7699BE50-6295-0EE3-4CC4-BFEF1A217BDA}"/>
              </a:ext>
            </a:extLst>
          </p:cNvPr>
          <p:cNvSpPr txBox="1"/>
          <p:nvPr userDrawn="1"/>
        </p:nvSpPr>
        <p:spPr>
          <a:xfrm>
            <a:off x="1196101" y="2660995"/>
            <a:ext cx="1651820" cy="654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/>
              <a:t>Open this slide </a:t>
            </a:r>
            <a:br>
              <a:rPr lang="en-GB" sz="1400"/>
            </a:br>
            <a:r>
              <a:rPr lang="en-GB" sz="1400"/>
              <a:t>in Slide Show </a:t>
            </a:r>
            <a:br>
              <a:rPr lang="en-GB" sz="1400"/>
            </a:br>
            <a:r>
              <a:rPr lang="en-GB" sz="1400"/>
              <a:t>(Shift + F5)</a:t>
            </a:r>
          </a:p>
        </p:txBody>
      </p:sp>
      <p:sp>
        <p:nvSpPr>
          <p:cNvPr id="310" name="Tekstvak 309">
            <a:extLst>
              <a:ext uri="{FF2B5EF4-FFF2-40B4-BE49-F238E27FC236}">
                <a16:creationId xmlns:a16="http://schemas.microsoft.com/office/drawing/2014/main" id="{C4F63576-9D52-6B16-9DC5-30C6B86AD780}"/>
              </a:ext>
            </a:extLst>
          </p:cNvPr>
          <p:cNvSpPr txBox="1"/>
          <p:nvPr userDrawn="1"/>
        </p:nvSpPr>
        <p:spPr>
          <a:xfrm>
            <a:off x="1196101" y="4630957"/>
            <a:ext cx="1651820" cy="771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/>
              <a:t>Click on one </a:t>
            </a:r>
            <a:br>
              <a:rPr lang="en-US" sz="1400"/>
            </a:br>
            <a:r>
              <a:rPr lang="en-US" sz="1400"/>
              <a:t>of the buttons </a:t>
            </a:r>
            <a:br>
              <a:rPr lang="en-US" sz="1400"/>
            </a:br>
            <a:r>
              <a:rPr lang="en-US" sz="1400"/>
              <a:t>on the right using your mouse</a:t>
            </a:r>
          </a:p>
        </p:txBody>
      </p:sp>
      <p:pic>
        <p:nvPicPr>
          <p:cNvPr id="312" name="Graphic 311">
            <a:extLst>
              <a:ext uri="{FF2B5EF4-FFF2-40B4-BE49-F238E27FC236}">
                <a16:creationId xmlns:a16="http://schemas.microsoft.com/office/drawing/2014/main" id="{83C9DDC6-C377-C01C-C12F-C39709887C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0874" y="2065893"/>
            <a:ext cx="422274" cy="422274"/>
          </a:xfrm>
          <a:prstGeom prst="rect">
            <a:avLst/>
          </a:prstGeom>
        </p:spPr>
      </p:pic>
      <p:pic>
        <p:nvPicPr>
          <p:cNvPr id="314" name="Graphic 313">
            <a:extLst>
              <a:ext uri="{FF2B5EF4-FFF2-40B4-BE49-F238E27FC236}">
                <a16:creationId xmlns:a16="http://schemas.microsoft.com/office/drawing/2014/main" id="{F6264D98-DBA4-F096-3C64-82BBF7E7E7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4782" y="4056262"/>
            <a:ext cx="428366" cy="428366"/>
          </a:xfrm>
          <a:prstGeom prst="rect">
            <a:avLst/>
          </a:prstGeom>
        </p:spPr>
      </p:pic>
      <p:pic>
        <p:nvPicPr>
          <p:cNvPr id="316" name="Graphic 315">
            <a:extLst>
              <a:ext uri="{FF2B5EF4-FFF2-40B4-BE49-F238E27FC236}">
                <a16:creationId xmlns:a16="http://schemas.microsoft.com/office/drawing/2014/main" id="{BA02A4B4-D4BC-3A15-2F42-79B3B4900E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0534" y="2003885"/>
            <a:ext cx="657110" cy="657110"/>
          </a:xfrm>
          <a:prstGeom prst="rect">
            <a:avLst/>
          </a:prstGeom>
        </p:spPr>
      </p:pic>
      <p:pic>
        <p:nvPicPr>
          <p:cNvPr id="318" name="Graphic 317">
            <a:extLst>
              <a:ext uri="{FF2B5EF4-FFF2-40B4-BE49-F238E27FC236}">
                <a16:creationId xmlns:a16="http://schemas.microsoft.com/office/drawing/2014/main" id="{FD6E28B3-2336-CB72-41CB-E4FB7457775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3838" y="2114219"/>
            <a:ext cx="511398" cy="511398"/>
          </a:xfrm>
          <a:prstGeom prst="rect">
            <a:avLst/>
          </a:prstGeom>
        </p:spPr>
      </p:pic>
      <p:pic>
        <p:nvPicPr>
          <p:cNvPr id="320" name="Graphic 319">
            <a:extLst>
              <a:ext uri="{FF2B5EF4-FFF2-40B4-BE49-F238E27FC236}">
                <a16:creationId xmlns:a16="http://schemas.microsoft.com/office/drawing/2014/main" id="{9AA0048A-094A-7B0B-9E95-1A991248E2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83390" y="4319130"/>
            <a:ext cx="511397" cy="511397"/>
          </a:xfrm>
          <a:prstGeom prst="rect">
            <a:avLst/>
          </a:prstGeom>
        </p:spPr>
      </p:pic>
      <p:pic>
        <p:nvPicPr>
          <p:cNvPr id="322" name="Graphic 321">
            <a:extLst>
              <a:ext uri="{FF2B5EF4-FFF2-40B4-BE49-F238E27FC236}">
                <a16:creationId xmlns:a16="http://schemas.microsoft.com/office/drawing/2014/main" id="{CD2337D8-F906-C37A-6F65-77EA6C4F8E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63787" y="4264806"/>
            <a:ext cx="571500" cy="5715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951A37EA-A420-52FC-51B8-29442ECF61F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01240" y="2108128"/>
            <a:ext cx="517489" cy="517489"/>
          </a:xfrm>
          <a:prstGeom prst="rect">
            <a:avLst/>
          </a:prstGeom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FF573345-59DA-C6F8-0B46-3D1E28CFCE4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46917" y="4258715"/>
            <a:ext cx="571812" cy="571812"/>
          </a:xfrm>
          <a:prstGeom prst="rect">
            <a:avLst/>
          </a:prstGeom>
        </p:spPr>
      </p:pic>
      <p:grpSp>
        <p:nvGrpSpPr>
          <p:cNvPr id="327" name="HYPERLINKS KNOPPEN">
            <a:extLst>
              <a:ext uri="{FF2B5EF4-FFF2-40B4-BE49-F238E27FC236}">
                <a16:creationId xmlns:a16="http://schemas.microsoft.com/office/drawing/2014/main" id="{DA73EF69-FD65-768D-9CAA-B6556C71610F}"/>
              </a:ext>
            </a:extLst>
          </p:cNvPr>
          <p:cNvGrpSpPr/>
          <p:nvPr userDrawn="1"/>
        </p:nvGrpSpPr>
        <p:grpSpPr>
          <a:xfrm>
            <a:off x="3427799" y="1423041"/>
            <a:ext cx="8043476" cy="4372276"/>
            <a:chOff x="4304436" y="1956567"/>
            <a:chExt cx="8043476" cy="4372276"/>
          </a:xfrm>
        </p:grpSpPr>
        <p:sp>
          <p:nvSpPr>
            <p:cNvPr id="328" name="HYPERLINK1">
              <a:hlinkClick r:id="rId20"/>
              <a:extLst>
                <a:ext uri="{FF2B5EF4-FFF2-40B4-BE49-F238E27FC236}">
                  <a16:creationId xmlns:a16="http://schemas.microsoft.com/office/drawing/2014/main" id="{975BD621-FDF0-4D76-D854-C2C08724D8D4}"/>
                </a:ext>
              </a:extLst>
            </p:cNvPr>
            <p:cNvSpPr/>
            <p:nvPr userDrawn="1"/>
          </p:nvSpPr>
          <p:spPr>
            <a:xfrm>
              <a:off x="4306220" y="1956567"/>
              <a:ext cx="2619010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YPERLINK2">
              <a:hlinkClick r:id="rId21"/>
              <a:extLst>
                <a:ext uri="{FF2B5EF4-FFF2-40B4-BE49-F238E27FC236}">
                  <a16:creationId xmlns:a16="http://schemas.microsoft.com/office/drawing/2014/main" id="{766828C0-0FDC-8248-2318-85E519DE78A6}"/>
                </a:ext>
              </a:extLst>
            </p:cNvPr>
            <p:cNvSpPr/>
            <p:nvPr userDrawn="1"/>
          </p:nvSpPr>
          <p:spPr>
            <a:xfrm>
              <a:off x="7016669" y="1956568"/>
              <a:ext cx="2619010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YPERLINK3">
              <a:hlinkClick r:id="rId22"/>
              <a:extLst>
                <a:ext uri="{FF2B5EF4-FFF2-40B4-BE49-F238E27FC236}">
                  <a16:creationId xmlns:a16="http://schemas.microsoft.com/office/drawing/2014/main" id="{E51061DE-B314-3BC9-4A9C-4CDBEDA15902}"/>
                </a:ext>
              </a:extLst>
            </p:cNvPr>
            <p:cNvSpPr/>
            <p:nvPr userDrawn="1"/>
          </p:nvSpPr>
          <p:spPr>
            <a:xfrm>
              <a:off x="9735690" y="1956569"/>
              <a:ext cx="2612222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YPERLINK4">
              <a:hlinkClick r:id="rId23"/>
              <a:extLst>
                <a:ext uri="{FF2B5EF4-FFF2-40B4-BE49-F238E27FC236}">
                  <a16:creationId xmlns:a16="http://schemas.microsoft.com/office/drawing/2014/main" id="{1883F9C2-8114-C0AE-A1AC-E1B31A53662D}"/>
                </a:ext>
              </a:extLst>
            </p:cNvPr>
            <p:cNvSpPr/>
            <p:nvPr userDrawn="1"/>
          </p:nvSpPr>
          <p:spPr>
            <a:xfrm>
              <a:off x="4304436" y="4178254"/>
              <a:ext cx="2619008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YPERLINK5">
              <a:hlinkClick r:id="rId24"/>
              <a:extLst>
                <a:ext uri="{FF2B5EF4-FFF2-40B4-BE49-F238E27FC236}">
                  <a16:creationId xmlns:a16="http://schemas.microsoft.com/office/drawing/2014/main" id="{076974EE-2E76-7E90-82AB-C972379814FF}"/>
                </a:ext>
              </a:extLst>
            </p:cNvPr>
            <p:cNvSpPr/>
            <p:nvPr userDrawn="1"/>
          </p:nvSpPr>
          <p:spPr>
            <a:xfrm>
              <a:off x="7016670" y="4198596"/>
              <a:ext cx="2619901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YPERLINK6">
              <a:hlinkClick r:id="rId25"/>
              <a:extLst>
                <a:ext uri="{FF2B5EF4-FFF2-40B4-BE49-F238E27FC236}">
                  <a16:creationId xmlns:a16="http://schemas.microsoft.com/office/drawing/2014/main" id="{C7552260-058A-EE6D-09A1-47E7CBF62AA2}"/>
                </a:ext>
              </a:extLst>
            </p:cNvPr>
            <p:cNvSpPr/>
            <p:nvPr userDrawn="1"/>
          </p:nvSpPr>
          <p:spPr>
            <a:xfrm>
              <a:off x="9727118" y="4189272"/>
              <a:ext cx="2620794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32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+ AFBEELDING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NFO">
            <a:extLst>
              <a:ext uri="{FF2B5EF4-FFF2-40B4-BE49-F238E27FC236}">
                <a16:creationId xmlns:a16="http://schemas.microsoft.com/office/drawing/2014/main" id="{4554CBC1-67C3-40B3-B69E-583693464CAB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 +  AFBEELDING (M)</a:t>
            </a:r>
          </a:p>
        </p:txBody>
      </p:sp>
      <p:grpSp>
        <p:nvGrpSpPr>
          <p:cNvPr id="6" name="HAAK LIJN">
            <a:extLst>
              <a:ext uri="{FF2B5EF4-FFF2-40B4-BE49-F238E27FC236}">
                <a16:creationId xmlns:a16="http://schemas.microsoft.com/office/drawing/2014/main" id="{461C02C3-71A9-4180-9BA6-CDC428218BF0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7" name="LIJN">
              <a:extLst>
                <a:ext uri="{FF2B5EF4-FFF2-40B4-BE49-F238E27FC236}">
                  <a16:creationId xmlns:a16="http://schemas.microsoft.com/office/drawing/2014/main" id="{70C6F105-BBDF-409A-A64C-F21A25395B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DED3C4C-295F-4DFE-B2D5-8110A780A8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9" name="LIJN">
              <a:extLst>
                <a:ext uri="{FF2B5EF4-FFF2-40B4-BE49-F238E27FC236}">
                  <a16:creationId xmlns:a16="http://schemas.microsoft.com/office/drawing/2014/main" id="{7FAE1D37-EC74-4F9A-99AB-49D3E78A83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jdelijke aanduiding voor afbeelding 8">
            <a:extLst>
              <a:ext uri="{FF2B5EF4-FFF2-40B4-BE49-F238E27FC236}">
                <a16:creationId xmlns:a16="http://schemas.microsoft.com/office/drawing/2014/main" id="{E909BB5C-4BBE-4A17-B7C9-9421049DFC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93656" y="1434"/>
            <a:ext cx="5698344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194" name="Logo">
            <a:extLst>
              <a:ext uri="{FF2B5EF4-FFF2-40B4-BE49-F238E27FC236}">
                <a16:creationId xmlns:a16="http://schemas.microsoft.com/office/drawing/2014/main" id="{F2F8D9C1-29CC-4621-BC21-3CB89DBCB581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188" name="Tekst">
            <a:extLst>
              <a:ext uri="{FF2B5EF4-FFF2-40B4-BE49-F238E27FC236}">
                <a16:creationId xmlns:a16="http://schemas.microsoft.com/office/drawing/2014/main" id="{0913F88F-D24E-4B05-A0C4-5702DF7B6B0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77232" y="563700"/>
            <a:ext cx="6257265" cy="5730594"/>
          </a:xfrm>
          <a:gradFill>
            <a:gsLst>
              <a:gs pos="75000">
                <a:schemeClr val="bg1"/>
              </a:gs>
              <a:gs pos="100000">
                <a:schemeClr val="bg1">
                  <a:alpha val="75000"/>
                </a:schemeClr>
              </a:gs>
            </a:gsLst>
            <a:lin ang="0" scaled="1"/>
          </a:gradFill>
        </p:spPr>
        <p:txBody>
          <a:bodyPr vert="horz" lIns="0" tIns="1296000" rIns="216000" bIns="14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0D430EB3-20C6-47BB-9818-57BF558573B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7F9C49C4-AF35-4216-8F31-B02A1075D7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Voettekst</a:t>
            </a:r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49A542DA-75FE-4413-AC0E-7C8134E2722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6075594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5" name="Titel">
            <a:extLst>
              <a:ext uri="{FF2B5EF4-FFF2-40B4-BE49-F238E27FC236}">
                <a16:creationId xmlns:a16="http://schemas.microsoft.com/office/drawing/2014/main" id="{E3AE8D94-FBEC-45F4-9E29-E69D7A237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5" y="619124"/>
            <a:ext cx="6075594" cy="268289"/>
          </a:xfrm>
        </p:spPr>
        <p:txBody>
          <a:bodyPr/>
          <a:lstStyle/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1631657905"/>
      </p:ext>
    </p:extLst>
  </p:cSld>
  <p:clrMapOvr>
    <a:masterClrMapping/>
  </p:clrMapOvr>
  <p:transition spd="slow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7233" y="1856128"/>
            <a:ext cx="10827107" cy="4438165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>
                <a:solidFill>
                  <a:schemeClr val="accent4">
                    <a:lumMod val="75000"/>
                  </a:schemeClr>
                </a:solidFill>
              </a:defRPr>
            </a:lvl9pPr>
          </a:lstStyle>
          <a:p>
            <a:pPr lvl="0"/>
            <a:r>
              <a:rPr lang="nl-NL" dirty="0" err="1"/>
              <a:t>Bullet</a:t>
            </a:r>
            <a:endParaRPr lang="nl-NL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2"/>
            <a:r>
              <a:rPr lang="nl-NL" dirty="0"/>
              <a:t>Leestekst</a:t>
            </a:r>
          </a:p>
          <a:p>
            <a:pPr lvl="3"/>
            <a:r>
              <a:rPr lang="nl-NL" dirty="0"/>
              <a:t>Subtitel</a:t>
            </a:r>
          </a:p>
          <a:p>
            <a:pPr lvl="4"/>
            <a:r>
              <a:rPr lang="nl-NL" dirty="0"/>
              <a:t>Numerieke </a:t>
            </a:r>
            <a:r>
              <a:rPr lang="nl-NL" dirty="0" err="1"/>
              <a:t>bullet</a:t>
            </a:r>
            <a:endParaRPr lang="nl-NL" dirty="0"/>
          </a:p>
          <a:p>
            <a:pPr lvl="5"/>
            <a:r>
              <a:rPr lang="nl-NL" dirty="0" err="1"/>
              <a:t>Bullet</a:t>
            </a:r>
            <a:endParaRPr lang="nl-NL" dirty="0"/>
          </a:p>
          <a:p>
            <a:pPr lvl="6"/>
            <a:r>
              <a:rPr lang="nl-NL" dirty="0"/>
              <a:t>Sub-</a:t>
            </a:r>
            <a:r>
              <a:rPr lang="nl-NL" dirty="0" err="1"/>
              <a:t>bullet</a:t>
            </a:r>
            <a:endParaRPr lang="nl-NL" dirty="0"/>
          </a:p>
          <a:p>
            <a:pPr lvl="7"/>
            <a:r>
              <a:rPr lang="nl-NL" dirty="0"/>
              <a:t>Leestekst</a:t>
            </a:r>
          </a:p>
          <a:p>
            <a:pPr lvl="8"/>
            <a:r>
              <a:rPr lang="nl-NL" dirty="0"/>
              <a:t>Subtitel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6621DD-BDCD-46CA-8A6F-90B3DC62D7E8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TEKST</a:t>
            </a:r>
          </a:p>
        </p:txBody>
      </p:sp>
      <p:grpSp>
        <p:nvGrpSpPr>
          <p:cNvPr id="16" name="HAAK LIJN">
            <a:extLst>
              <a:ext uri="{FF2B5EF4-FFF2-40B4-BE49-F238E27FC236}">
                <a16:creationId xmlns:a16="http://schemas.microsoft.com/office/drawing/2014/main" id="{21256FA1-9CDC-4DD9-9786-CD0521601BAC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  <a:solidFill>
            <a:schemeClr val="accent4">
              <a:lumMod val="75000"/>
            </a:schemeClr>
          </a:solidFill>
        </p:grpSpPr>
        <p:cxnSp>
          <p:nvCxnSpPr>
            <p:cNvPr id="17" name="LIJN">
              <a:extLst>
                <a:ext uri="{FF2B5EF4-FFF2-40B4-BE49-F238E27FC236}">
                  <a16:creationId xmlns:a16="http://schemas.microsoft.com/office/drawing/2014/main" id="{6162A1A5-4D92-46A9-8DEE-AC6D219D29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grpFill/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134BDBCE-3724-4AB1-94CF-2AAD6335F9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26" name="LIJN">
              <a:extLst>
                <a:ext uri="{FF2B5EF4-FFF2-40B4-BE49-F238E27FC236}">
                  <a16:creationId xmlns:a16="http://schemas.microsoft.com/office/drawing/2014/main" id="{C77C3344-B6C8-4C3E-A14D-48C2288B2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grpFill/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Logo">
            <a:extLst>
              <a:ext uri="{FF2B5EF4-FFF2-40B4-BE49-F238E27FC236}">
                <a16:creationId xmlns:a16="http://schemas.microsoft.com/office/drawing/2014/main" id="{683231CA-E564-4317-8817-8643DD571F4D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7" name="Dianummer">
            <a:extLst>
              <a:ext uri="{FF2B5EF4-FFF2-40B4-BE49-F238E27FC236}">
                <a16:creationId xmlns:a16="http://schemas.microsoft.com/office/drawing/2014/main" id="{5154FA8C-50A8-4470-ACA2-5ABE58D7913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84E9FDE4-1A7F-4A5C-AC53-B36C6F9E054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 dirty="0"/>
              <a:t>Voettekst</a:t>
            </a:r>
          </a:p>
        </p:txBody>
      </p:sp>
      <p:sp>
        <p:nvSpPr>
          <p:cNvPr id="6" name="Ondertitel">
            <a:extLst>
              <a:ext uri="{FF2B5EF4-FFF2-40B4-BE49-F238E27FC236}">
                <a16:creationId xmlns:a16="http://schemas.microsoft.com/office/drawing/2014/main" id="{D087FE13-DC03-4A42-925F-D0677F5B0C5C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92451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8" name="Titel">
            <a:extLst>
              <a:ext uri="{FF2B5EF4-FFF2-40B4-BE49-F238E27FC236}">
                <a16:creationId xmlns:a16="http://schemas.microsoft.com/office/drawing/2014/main" id="{08B72B07-1936-49ED-9125-9D212B7EB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1782386117"/>
      </p:ext>
    </p:extLst>
  </p:cSld>
  <p:clrMapOvr>
    <a:masterClrMapping/>
  </p:clrMapOvr>
  <p:transition spd="slow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LING EIGEN VRIJH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FO">
            <a:extLst>
              <a:ext uri="{FF2B5EF4-FFF2-40B4-BE49-F238E27FC236}">
                <a16:creationId xmlns:a16="http://schemas.microsoft.com/office/drawing/2014/main" id="{AA692845-3CAE-4344-A741-2AFCF32F8547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INDELING EIGEN VRIJHEID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FEB9B0AA-6148-410C-AF87-18A9DA5ABDF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3064DDA-9E7C-4D64-877E-438E5A86454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4FEEADA-F3B1-4194-B3C2-3AB383D81CE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17C4DC3-7DD1-4A49-BBED-E5123493621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C19556F-A98F-481C-BE88-B2875F93C819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76F6A69-EC3C-458B-9E41-5849D8E21462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4FD63DB-A015-4BE4-B0FA-9ED007C7ADC7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CA388668-84BD-44B1-8428-5FA224685D31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2" name="Rechthoek met één afgeknipte en afgeronde hoek 47">
                  <a:extLst>
                    <a:ext uri="{FF2B5EF4-FFF2-40B4-BE49-F238E27FC236}">
                      <a16:creationId xmlns:a16="http://schemas.microsoft.com/office/drawing/2014/main" id="{B5C6091A-6D77-4FC7-A1DB-EC8171E76E0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ige driehoek 22">
                  <a:extLst>
                    <a:ext uri="{FF2B5EF4-FFF2-40B4-BE49-F238E27FC236}">
                      <a16:creationId xmlns:a16="http://schemas.microsoft.com/office/drawing/2014/main" id="{EE991183-66F9-4645-AD61-3622EDCFAD7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65E8A76E-4A77-4623-B40B-75D7E057D80B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FEF9CFBA-D1F7-4F79-B148-0E0F3C629F6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F60697FE-CDBE-4D32-A06D-5B4834E3B9C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grpSp>
        <p:nvGrpSpPr>
          <p:cNvPr id="3" name="HAAK LIJN">
            <a:extLst>
              <a:ext uri="{FF2B5EF4-FFF2-40B4-BE49-F238E27FC236}">
                <a16:creationId xmlns:a16="http://schemas.microsoft.com/office/drawing/2014/main" id="{564B28AA-22FD-4205-AD55-2DFC9E2B2D2A}"/>
              </a:ext>
            </a:extLst>
          </p:cNvPr>
          <p:cNvGrpSpPr/>
          <p:nvPr userDrawn="1"/>
        </p:nvGrpSpPr>
        <p:grpSpPr>
          <a:xfrm>
            <a:off x="540812" y="0"/>
            <a:ext cx="76800" cy="6858000"/>
            <a:chOff x="578912" y="0"/>
            <a:chExt cx="76800" cy="6858000"/>
          </a:xfrm>
        </p:grpSpPr>
        <p:cxnSp>
          <p:nvCxnSpPr>
            <p:cNvPr id="4" name="LIJN">
              <a:extLst>
                <a:ext uri="{FF2B5EF4-FFF2-40B4-BE49-F238E27FC236}">
                  <a16:creationId xmlns:a16="http://schemas.microsoft.com/office/drawing/2014/main" id="{E6680D57-B7D1-411B-A044-EDBFAEDE98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900113"/>
              <a:ext cx="0" cy="5957887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FD7A126-756C-493A-B41E-2499551792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8912" y="652464"/>
              <a:ext cx="76800" cy="201600"/>
            </a:xfrm>
            <a:prstGeom prst="rect">
              <a:avLst/>
            </a:prstGeom>
          </p:spPr>
        </p:pic>
        <p:cxnSp>
          <p:nvCxnSpPr>
            <p:cNvPr id="6" name="LIJN">
              <a:extLst>
                <a:ext uri="{FF2B5EF4-FFF2-40B4-BE49-F238E27FC236}">
                  <a16:creationId xmlns:a16="http://schemas.microsoft.com/office/drawing/2014/main" id="{424F8F4F-D3B4-44C3-B739-879122A534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17312" y="0"/>
              <a:ext cx="0" cy="595314"/>
            </a:xfrm>
            <a:prstGeom prst="line">
              <a:avLst/>
            </a:prstGeom>
            <a:ln w="72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ogo">
            <a:extLst>
              <a:ext uri="{FF2B5EF4-FFF2-40B4-BE49-F238E27FC236}">
                <a16:creationId xmlns:a16="http://schemas.microsoft.com/office/drawing/2014/main" id="{9C6D722F-8680-4071-9123-21F371291D9E}"/>
              </a:ext>
            </a:extLst>
          </p:cNvPr>
          <p:cNvSpPr>
            <a:spLocks noGrp="1"/>
          </p:cNvSpPr>
          <p:nvPr>
            <p:ph type="body" orient="vert" idx="15" hasCustomPrompt="1"/>
          </p:nvPr>
        </p:nvSpPr>
        <p:spPr>
          <a:xfrm>
            <a:off x="10549612" y="6480355"/>
            <a:ext cx="1060019" cy="185413"/>
          </a:xfrm>
          <a:blipFill>
            <a:blip r:embed="rId4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/>
              <a:t>    </a:t>
            </a:r>
          </a:p>
        </p:txBody>
      </p:sp>
      <p:sp>
        <p:nvSpPr>
          <p:cNvPr id="34" name="Dianummer">
            <a:extLst>
              <a:ext uri="{FF2B5EF4-FFF2-40B4-BE49-F238E27FC236}">
                <a16:creationId xmlns:a16="http://schemas.microsoft.com/office/drawing/2014/main" id="{2BEB1C6B-58D2-436E-8830-CF31BEE163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3" name="Voettekst">
            <a:extLst>
              <a:ext uri="{FF2B5EF4-FFF2-40B4-BE49-F238E27FC236}">
                <a16:creationId xmlns:a16="http://schemas.microsoft.com/office/drawing/2014/main" id="{5A73AC90-7B0E-4421-91F5-76C415F2E6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D33624B2-EE21-4FD3-9444-4542956651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10835542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31" name="Titel">
            <a:extLst>
              <a:ext uri="{FF2B5EF4-FFF2-40B4-BE49-F238E27FC236}">
                <a16:creationId xmlns:a16="http://schemas.microsoft.com/office/drawing/2014/main" id="{4FD1D93D-B6C4-4842-923B-938AE292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1172317260"/>
      </p:ext>
    </p:extLst>
  </p:cSld>
  <p:clrMapOvr>
    <a:masterClrMapping/>
  </p:clrMapOvr>
  <p:transition spd="slow">
    <p:push dir="u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ELING EIGEN VRIJH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FO">
            <a:extLst>
              <a:ext uri="{FF2B5EF4-FFF2-40B4-BE49-F238E27FC236}">
                <a16:creationId xmlns:a16="http://schemas.microsoft.com/office/drawing/2014/main" id="{AA692845-3CAE-4344-A741-2AFCF32F8547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</a:t>
            </a:r>
            <a:r>
              <a:rPr lang="nl-NL" sz="1050" b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INDELING EIGEN VRIJHEID</a:t>
            </a:r>
          </a:p>
        </p:txBody>
      </p:sp>
      <p:grpSp>
        <p:nvGrpSpPr>
          <p:cNvPr id="12" name="INSTRUCTIE">
            <a:extLst>
              <a:ext uri="{FF2B5EF4-FFF2-40B4-BE49-F238E27FC236}">
                <a16:creationId xmlns:a16="http://schemas.microsoft.com/office/drawing/2014/main" id="{FEB9B0AA-6148-410C-AF87-18A9DA5ABDFC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83064DDA-9E7C-4D64-877E-438E5A864541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5" name="Ovaal 14">
              <a:extLst>
                <a:ext uri="{FF2B5EF4-FFF2-40B4-BE49-F238E27FC236}">
                  <a16:creationId xmlns:a16="http://schemas.microsoft.com/office/drawing/2014/main" id="{44FEEADA-F3B1-4194-B3C2-3AB383D81CE2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817C4DC3-7DD1-4A49-BBED-E5123493621B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4C19556F-A98F-481C-BE88-B2875F93C819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F76F6A69-EC3C-458B-9E41-5849D8E21462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B4FD63DB-A015-4BE4-B0FA-9ED007C7ADC7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CA388668-84BD-44B1-8428-5FA224685D31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22" name="Rechthoek met één afgeknipte en afgeronde hoek 47">
                  <a:extLst>
                    <a:ext uri="{FF2B5EF4-FFF2-40B4-BE49-F238E27FC236}">
                      <a16:creationId xmlns:a16="http://schemas.microsoft.com/office/drawing/2014/main" id="{B5C6091A-6D77-4FC7-A1DB-EC8171E76E0A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3" name="Rechthoekige driehoek 22">
                  <a:extLst>
                    <a:ext uri="{FF2B5EF4-FFF2-40B4-BE49-F238E27FC236}">
                      <a16:creationId xmlns:a16="http://schemas.microsoft.com/office/drawing/2014/main" id="{EE991183-66F9-4645-AD61-3622EDCFAD76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4" name="Rechthoek 23">
                  <a:extLst>
                    <a:ext uri="{FF2B5EF4-FFF2-40B4-BE49-F238E27FC236}">
                      <a16:creationId xmlns:a16="http://schemas.microsoft.com/office/drawing/2014/main" id="{65E8A76E-4A77-4623-B40B-75D7E057D80B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5" name="Rechthoek 24">
                  <a:extLst>
                    <a:ext uri="{FF2B5EF4-FFF2-40B4-BE49-F238E27FC236}">
                      <a16:creationId xmlns:a16="http://schemas.microsoft.com/office/drawing/2014/main" id="{FEF9CFBA-D1F7-4F79-B148-0E0F3C629F63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21" name="Rechthoek 20">
                <a:extLst>
                  <a:ext uri="{FF2B5EF4-FFF2-40B4-BE49-F238E27FC236}">
                    <a16:creationId xmlns:a16="http://schemas.microsoft.com/office/drawing/2014/main" id="{F60697FE-CDBE-4D32-A06D-5B4834E3B9C2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34" name="Dianummer">
            <a:extLst>
              <a:ext uri="{FF2B5EF4-FFF2-40B4-BE49-F238E27FC236}">
                <a16:creationId xmlns:a16="http://schemas.microsoft.com/office/drawing/2014/main" id="{2BEB1C6B-58D2-436E-8830-CF31BEE163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3" name="Voettekst">
            <a:extLst>
              <a:ext uri="{FF2B5EF4-FFF2-40B4-BE49-F238E27FC236}">
                <a16:creationId xmlns:a16="http://schemas.microsoft.com/office/drawing/2014/main" id="{5A73AC90-7B0E-4421-91F5-76C415F2E6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Voettekst</a:t>
            </a:r>
          </a:p>
        </p:txBody>
      </p:sp>
      <p:sp>
        <p:nvSpPr>
          <p:cNvPr id="8" name="Ondertitel">
            <a:extLst>
              <a:ext uri="{FF2B5EF4-FFF2-40B4-BE49-F238E27FC236}">
                <a16:creationId xmlns:a16="http://schemas.microsoft.com/office/drawing/2014/main" id="{D33624B2-EE21-4FD3-9444-4542956651A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3" y="924516"/>
            <a:ext cx="10835542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Plaats tweede titel hier</a:t>
            </a:r>
          </a:p>
        </p:txBody>
      </p:sp>
      <p:sp>
        <p:nvSpPr>
          <p:cNvPr id="31" name="Titel">
            <a:extLst>
              <a:ext uri="{FF2B5EF4-FFF2-40B4-BE49-F238E27FC236}">
                <a16:creationId xmlns:a16="http://schemas.microsoft.com/office/drawing/2014/main" id="{4FD1D93D-B6C4-4842-923B-938AE292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1052941047"/>
      </p:ext>
    </p:extLst>
  </p:cSld>
  <p:clrMapOvr>
    <a:masterClrMapping/>
  </p:clrMapOvr>
  <p:transition spd="slow">
    <p:push dir="u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BEELDING, HAAK HO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FO">
            <a:extLst>
              <a:ext uri="{FF2B5EF4-FFF2-40B4-BE49-F238E27FC236}">
                <a16:creationId xmlns:a16="http://schemas.microsoft.com/office/drawing/2014/main" id="{D2D6917A-A3A5-482F-A0D3-BD7F10CD032E}"/>
              </a:ext>
            </a:extLst>
          </p:cNvPr>
          <p:cNvSpPr txBox="1"/>
          <p:nvPr userDrawn="1"/>
        </p:nvSpPr>
        <p:spPr>
          <a:xfrm>
            <a:off x="0" y="-256190"/>
            <a:ext cx="12192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50" b="1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TEMPLATE:  </a:t>
            </a:r>
            <a:r>
              <a:rPr lang="nl-NL" sz="1050" b="0" dirty="0">
                <a:solidFill>
                  <a:schemeClr val="tx2"/>
                </a:solidFill>
                <a:latin typeface="+mj-lt"/>
                <a:cs typeface="Calibri" panose="020F0502020204030204" pitchFamily="34" charset="0"/>
              </a:rPr>
              <a:t>AFBEELDING, HAAK HOOG</a:t>
            </a:r>
          </a:p>
        </p:txBody>
      </p:sp>
      <p:grpSp>
        <p:nvGrpSpPr>
          <p:cNvPr id="21" name="INSTRUCTIE">
            <a:extLst>
              <a:ext uri="{FF2B5EF4-FFF2-40B4-BE49-F238E27FC236}">
                <a16:creationId xmlns:a16="http://schemas.microsoft.com/office/drawing/2014/main" id="{DCE34B67-7690-4830-B809-AC4C445C3224}"/>
              </a:ext>
            </a:extLst>
          </p:cNvPr>
          <p:cNvGrpSpPr/>
          <p:nvPr userDrawn="1"/>
        </p:nvGrpSpPr>
        <p:grpSpPr>
          <a:xfrm>
            <a:off x="12274716" y="-980090"/>
            <a:ext cx="3695970" cy="1277747"/>
            <a:chOff x="-3889316" y="-1461517"/>
            <a:chExt cx="3695970" cy="1277747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9581B927-37CE-45EA-B8E9-1D2CC67E5DDB}"/>
                </a:ext>
              </a:extLst>
            </p:cNvPr>
            <p:cNvSpPr/>
            <p:nvPr userDrawn="1"/>
          </p:nvSpPr>
          <p:spPr>
            <a:xfrm>
              <a:off x="-3786437" y="-1461517"/>
              <a:ext cx="3593091" cy="127774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Afbeelding invoegen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D4E9038E-1A82-4986-AA83-B64B00D1B662}"/>
                </a:ext>
              </a:extLst>
            </p:cNvPr>
            <p:cNvSpPr/>
            <p:nvPr userDrawn="1"/>
          </p:nvSpPr>
          <p:spPr>
            <a:xfrm>
              <a:off x="-3603859" y="-993610"/>
              <a:ext cx="3229126" cy="65743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Selecteer het invoegkader van de afbeelding door op het lipje hiernaast te klikken. 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‘Afbeeldingen’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selecteer de gewenste afbeelding en klik op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4" name="Gelijkbenige driehoek 23">
              <a:extLst>
                <a:ext uri="{FF2B5EF4-FFF2-40B4-BE49-F238E27FC236}">
                  <a16:creationId xmlns:a16="http://schemas.microsoft.com/office/drawing/2014/main" id="{52AA11A8-C823-48F0-9B6D-1587283BF8C5}"/>
                </a:ext>
              </a:extLst>
            </p:cNvPr>
            <p:cNvSpPr/>
            <p:nvPr userDrawn="1"/>
          </p:nvSpPr>
          <p:spPr>
            <a:xfrm rot="16200000" flipH="1">
              <a:off x="-3925504" y="-351896"/>
              <a:ext cx="175255" cy="10287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1600" cap="all" baseline="0" noProof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INSTRUCTIE">
            <a:extLst>
              <a:ext uri="{FF2B5EF4-FFF2-40B4-BE49-F238E27FC236}">
                <a16:creationId xmlns:a16="http://schemas.microsoft.com/office/drawing/2014/main" id="{B0E852C0-5EF7-4091-BF56-CF9CCF4AE3B0}"/>
              </a:ext>
            </a:extLst>
          </p:cNvPr>
          <p:cNvGrpSpPr/>
          <p:nvPr userDrawn="1"/>
        </p:nvGrpSpPr>
        <p:grpSpPr>
          <a:xfrm>
            <a:off x="5846" y="7033211"/>
            <a:ext cx="3727954" cy="1728407"/>
            <a:chOff x="5846" y="7033211"/>
            <a:chExt cx="3727954" cy="1728407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CD3F87E-8AFE-4014-B5A3-E2A879556433}"/>
                </a:ext>
              </a:extLst>
            </p:cNvPr>
            <p:cNvSpPr/>
            <p:nvPr userDrawn="1"/>
          </p:nvSpPr>
          <p:spPr>
            <a:xfrm>
              <a:off x="5846" y="7033211"/>
              <a:ext cx="3727954" cy="157739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Voettekst, dia nummer </a:t>
              </a:r>
              <a:b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nl-NL" sz="1400" b="1" cap="all" baseline="0" noProof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datum aanpassen</a:t>
              </a:r>
            </a:p>
          </p:txBody>
        </p:sp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D45CBB51-A5DE-4E2E-9371-ABBA5514F536}"/>
                </a:ext>
              </a:extLst>
            </p:cNvPr>
            <p:cNvSpPr/>
            <p:nvPr userDrawn="1"/>
          </p:nvSpPr>
          <p:spPr>
            <a:xfrm>
              <a:off x="188424" y="767853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64C7976D-6768-45BA-B218-D94B75F09258}"/>
                </a:ext>
              </a:extLst>
            </p:cNvPr>
            <p:cNvSpPr/>
            <p:nvPr userDrawn="1"/>
          </p:nvSpPr>
          <p:spPr>
            <a:xfrm>
              <a:off x="472596" y="7678534"/>
              <a:ext cx="2322719" cy="3167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Ga naar de tab </a:t>
              </a: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‘Invoegen’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en klik op</a:t>
              </a:r>
              <a:b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‘Kop- en voettekst’</a:t>
              </a: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:a16="http://schemas.microsoft.com/office/drawing/2014/main" id="{BF5F41D7-766E-42FF-8D45-F58D63AAB361}"/>
                </a:ext>
              </a:extLst>
            </p:cNvPr>
            <p:cNvSpPr/>
            <p:nvPr userDrawn="1"/>
          </p:nvSpPr>
          <p:spPr>
            <a:xfrm>
              <a:off x="188424" y="810886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2CE8E400-B9B7-4DF0-B077-E259D81E229A}"/>
                </a:ext>
              </a:extLst>
            </p:cNvPr>
            <p:cNvSpPr/>
            <p:nvPr userDrawn="1"/>
          </p:nvSpPr>
          <p:spPr>
            <a:xfrm>
              <a:off x="472596" y="8108869"/>
              <a:ext cx="2322719" cy="65274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Klik op</a:t>
              </a: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‘Overal toepassen’</a:t>
              </a:r>
              <a:r>
                <a:rPr kumimoji="0" lang="nl-NL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om de gegevens op elke slide toe te passen.</a:t>
              </a:r>
            </a:p>
          </p:txBody>
        </p:sp>
        <p:grpSp>
          <p:nvGrpSpPr>
            <p:cNvPr id="31" name="Groep 30">
              <a:extLst>
                <a:ext uri="{FF2B5EF4-FFF2-40B4-BE49-F238E27FC236}">
                  <a16:creationId xmlns:a16="http://schemas.microsoft.com/office/drawing/2014/main" id="{F5FCE514-7248-4F5B-8CDA-999957F963D0}"/>
                </a:ext>
              </a:extLst>
            </p:cNvPr>
            <p:cNvGrpSpPr/>
            <p:nvPr userDrawn="1"/>
          </p:nvGrpSpPr>
          <p:grpSpPr>
            <a:xfrm>
              <a:off x="2939884" y="7739834"/>
              <a:ext cx="681133" cy="750023"/>
              <a:chOff x="-910573" y="4987990"/>
              <a:chExt cx="681133" cy="750023"/>
            </a:xfrm>
          </p:grpSpPr>
          <p:grpSp>
            <p:nvGrpSpPr>
              <p:cNvPr id="32" name="Groep 31">
                <a:extLst>
                  <a:ext uri="{FF2B5EF4-FFF2-40B4-BE49-F238E27FC236}">
                    <a16:creationId xmlns:a16="http://schemas.microsoft.com/office/drawing/2014/main" id="{498E0544-265C-4AC9-843E-ADC35C98C828}"/>
                  </a:ext>
                </a:extLst>
              </p:cNvPr>
              <p:cNvGrpSpPr/>
              <p:nvPr userDrawn="1"/>
            </p:nvGrpSpPr>
            <p:grpSpPr>
              <a:xfrm>
                <a:off x="-713542" y="4987990"/>
                <a:ext cx="287071" cy="379107"/>
                <a:chOff x="-4050578" y="288410"/>
                <a:chExt cx="322125" cy="379107"/>
              </a:xfrm>
            </p:grpSpPr>
            <p:sp>
              <p:nvSpPr>
                <p:cNvPr id="34" name="Rechthoek met één afgeknipte en afgeronde hoek 47">
                  <a:extLst>
                    <a:ext uri="{FF2B5EF4-FFF2-40B4-BE49-F238E27FC236}">
                      <a16:creationId xmlns:a16="http://schemas.microsoft.com/office/drawing/2014/main" id="{4A968FBB-E546-401B-A917-0BA8252FDFA7}"/>
                    </a:ext>
                  </a:extLst>
                </p:cNvPr>
                <p:cNvSpPr/>
                <p:nvPr userDrawn="1"/>
              </p:nvSpPr>
              <p:spPr>
                <a:xfrm>
                  <a:off x="-4050578" y="288410"/>
                  <a:ext cx="322125" cy="379107"/>
                </a:xfrm>
                <a:prstGeom prst="snipRoundRect">
                  <a:avLst>
                    <a:gd name="adj1" fmla="val 0"/>
                    <a:gd name="adj2" fmla="val 33753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hthoekige driehoek 34">
                  <a:extLst>
                    <a:ext uri="{FF2B5EF4-FFF2-40B4-BE49-F238E27FC236}">
                      <a16:creationId xmlns:a16="http://schemas.microsoft.com/office/drawing/2014/main" id="{E2EC10EA-DF87-4A62-B378-B3D73B0622AC}"/>
                    </a:ext>
                  </a:extLst>
                </p:cNvPr>
                <p:cNvSpPr/>
                <p:nvPr userDrawn="1"/>
              </p:nvSpPr>
              <p:spPr>
                <a:xfrm>
                  <a:off x="-3833537" y="291656"/>
                  <a:ext cx="103133" cy="93757"/>
                </a:xfrm>
                <a:prstGeom prst="rtTriangle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FFFFFF">
                      <a:lumMod val="65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E3AF510A-D210-4703-ABDE-16B5343F7E85}"/>
                    </a:ext>
                  </a:extLst>
                </p:cNvPr>
                <p:cNvSpPr/>
                <p:nvPr userDrawn="1"/>
              </p:nvSpPr>
              <p:spPr>
                <a:xfrm>
                  <a:off x="-4013673" y="314848"/>
                  <a:ext cx="140930" cy="70565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E3A9C44C-1095-4BE3-BAC4-D09565C46A1C}"/>
                    </a:ext>
                  </a:extLst>
                </p:cNvPr>
                <p:cNvSpPr/>
                <p:nvPr userDrawn="1"/>
              </p:nvSpPr>
              <p:spPr>
                <a:xfrm>
                  <a:off x="-4020379" y="586428"/>
                  <a:ext cx="261727" cy="61406"/>
                </a:xfrm>
                <a:prstGeom prst="rect">
                  <a:avLst/>
                </a:prstGeom>
                <a:solidFill>
                  <a:srgbClr val="EDC87E"/>
                </a:solidFill>
                <a:ln w="127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R="0" lvl="0" indent="0" algn="ctr" defTabSz="914400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Rechthoek 32">
                <a:extLst>
                  <a:ext uri="{FF2B5EF4-FFF2-40B4-BE49-F238E27FC236}">
                    <a16:creationId xmlns:a16="http://schemas.microsoft.com/office/drawing/2014/main" id="{B767575B-D422-4BF2-9195-D8330C527628}"/>
                  </a:ext>
                </a:extLst>
              </p:cNvPr>
              <p:cNvSpPr/>
              <p:nvPr userDrawn="1"/>
            </p:nvSpPr>
            <p:spPr>
              <a:xfrm>
                <a:off x="-910573" y="5352063"/>
                <a:ext cx="681133" cy="38595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211F26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Koptekst en voettekst</a:t>
                </a:r>
              </a:p>
            </p:txBody>
          </p:sp>
        </p:grpSp>
      </p:grpSp>
      <p:sp>
        <p:nvSpPr>
          <p:cNvPr id="53" name="Tijdelijke aanduiding voor afbeelding 8">
            <a:extLst>
              <a:ext uri="{FF2B5EF4-FFF2-40B4-BE49-F238E27FC236}">
                <a16:creationId xmlns:a16="http://schemas.microsoft.com/office/drawing/2014/main" id="{27489788-7523-4049-B6A4-83AEF615401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34"/>
            <a:ext cx="12192000" cy="68565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bIns="162000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onderstaande icoon </a:t>
            </a:r>
            <a:br>
              <a:rPr lang="nl-NL" dirty="0"/>
            </a:br>
            <a:r>
              <a:rPr lang="nl-NL" dirty="0"/>
              <a:t>om een foto in te voegen.</a:t>
            </a:r>
          </a:p>
        </p:txBody>
      </p:sp>
      <p:sp>
        <p:nvSpPr>
          <p:cNvPr id="9" name="Tijdelijke aanduiding voor verticale tekst 2">
            <a:extLst>
              <a:ext uri="{FF2B5EF4-FFF2-40B4-BE49-F238E27FC236}">
                <a16:creationId xmlns:a16="http://schemas.microsoft.com/office/drawing/2014/main" id="{306BD5D3-3967-499E-87C9-6F3A334CE769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0" y="0"/>
            <a:ext cx="7585700" cy="6858000"/>
          </a:xfr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>
            <a:lvl1pPr marL="0" indent="0">
              <a:buFontTx/>
              <a:buNone/>
              <a:defRPr lang="nl-NL" sz="1050" i="1" dirty="0">
                <a:solidFill>
                  <a:schemeClr val="lt1"/>
                </a:solidFill>
              </a:defRPr>
            </a:lvl1pPr>
          </a:lstStyle>
          <a:p>
            <a:pPr marL="0" lvl="0" algn="ctr" defTabSz="914400"/>
            <a:r>
              <a:rPr lang="nl-NL" dirty="0"/>
              <a:t>    </a:t>
            </a:r>
          </a:p>
        </p:txBody>
      </p:sp>
      <p:sp>
        <p:nvSpPr>
          <p:cNvPr id="25" name="Tijdelijke aanduiding voor tekst 146">
            <a:extLst>
              <a:ext uri="{FF2B5EF4-FFF2-40B4-BE49-F238E27FC236}">
                <a16:creationId xmlns:a16="http://schemas.microsoft.com/office/drawing/2014/main" id="{31D9F5AF-1CE4-492D-9595-51DA14E36D6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0570" y="652464"/>
            <a:ext cx="62838" cy="182400"/>
          </a:xfrm>
          <a:custGeom>
            <a:avLst/>
            <a:gdLst>
              <a:gd name="connsiteX0" fmla="*/ 17352 w 62838"/>
              <a:gd name="connsiteY0" fmla="*/ 0 h 182400"/>
              <a:gd name="connsiteX1" fmla="*/ 62520 w 62838"/>
              <a:gd name="connsiteY1" fmla="*/ 91200 h 182400"/>
              <a:gd name="connsiteX2" fmla="*/ 21864 w 62838"/>
              <a:gd name="connsiteY2" fmla="*/ 182400 h 182400"/>
              <a:gd name="connsiteX3" fmla="*/ 8308 w 62838"/>
              <a:gd name="connsiteY3" fmla="*/ 145920 h 182400"/>
              <a:gd name="connsiteX4" fmla="*/ 26385 w 62838"/>
              <a:gd name="connsiteY4" fmla="*/ 91200 h 182400"/>
              <a:gd name="connsiteX5" fmla="*/ 3796 w 62838"/>
              <a:gd name="connsiteY5" fmla="*/ 36480 h 182400"/>
              <a:gd name="connsiteX6" fmla="*/ 17352 w 62838"/>
              <a:gd name="connsiteY6" fmla="*/ 0 h 1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838" h="182400">
                <a:moveTo>
                  <a:pt x="17352" y="0"/>
                </a:moveTo>
                <a:cubicBezTo>
                  <a:pt x="17352" y="0"/>
                  <a:pt x="62520" y="69312"/>
                  <a:pt x="62520" y="91200"/>
                </a:cubicBezTo>
                <a:cubicBezTo>
                  <a:pt x="67041" y="113088"/>
                  <a:pt x="21864" y="182400"/>
                  <a:pt x="21864" y="182400"/>
                </a:cubicBezTo>
                <a:cubicBezTo>
                  <a:pt x="21864" y="182400"/>
                  <a:pt x="-5237" y="175104"/>
                  <a:pt x="8308" y="145920"/>
                </a:cubicBezTo>
                <a:cubicBezTo>
                  <a:pt x="17352" y="116736"/>
                  <a:pt x="26385" y="91200"/>
                  <a:pt x="26385" y="91200"/>
                </a:cubicBezTo>
                <a:lnTo>
                  <a:pt x="3796" y="36480"/>
                </a:lnTo>
                <a:cubicBezTo>
                  <a:pt x="-9759" y="3648"/>
                  <a:pt x="17352" y="0"/>
                  <a:pt x="1735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wrap="square"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6CA30C58-356F-4E30-A02E-60F3A8720228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 flipH="1">
            <a:off x="576831" y="900113"/>
            <a:ext cx="7200" cy="5958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7" name="Tijdelijke aanduiding voor tekst 25">
            <a:extLst>
              <a:ext uri="{FF2B5EF4-FFF2-40B4-BE49-F238E27FC236}">
                <a16:creationId xmlns:a16="http://schemas.microsoft.com/office/drawing/2014/main" id="{AEF8CBF0-1080-4328-90E3-E6A453C76D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flipH="1">
            <a:off x="572012" y="0"/>
            <a:ext cx="7200" cy="594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>
            <a:noFill/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8" name="Logo">
            <a:extLst>
              <a:ext uri="{FF2B5EF4-FFF2-40B4-BE49-F238E27FC236}">
                <a16:creationId xmlns:a16="http://schemas.microsoft.com/office/drawing/2014/main" id="{55C5D643-B0DA-4055-86A8-0F037C18CC31}"/>
              </a:ext>
            </a:extLst>
          </p:cNvPr>
          <p:cNvSpPr>
            <a:spLocks noGrp="1"/>
          </p:cNvSpPr>
          <p:nvPr>
            <p:ph type="body" orient="vert" idx="20" hasCustomPrompt="1"/>
          </p:nvPr>
        </p:nvSpPr>
        <p:spPr>
          <a:xfrm>
            <a:off x="10549612" y="6480355"/>
            <a:ext cx="1060019" cy="185413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 sz="1000" i="1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48DD1861-5D02-4224-9D47-C736F55938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Voettekst">
            <a:extLst>
              <a:ext uri="{FF2B5EF4-FFF2-40B4-BE49-F238E27FC236}">
                <a16:creationId xmlns:a16="http://schemas.microsoft.com/office/drawing/2014/main" id="{15E3676A-D700-48A0-9803-EC20262D46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Voettekst</a:t>
            </a:r>
            <a:endParaRPr lang="nl-NL" dirty="0"/>
          </a:p>
        </p:txBody>
      </p:sp>
      <p:sp>
        <p:nvSpPr>
          <p:cNvPr id="11" name="Ondertitel">
            <a:extLst>
              <a:ext uri="{FF2B5EF4-FFF2-40B4-BE49-F238E27FC236}">
                <a16:creationId xmlns:a16="http://schemas.microsoft.com/office/drawing/2014/main" id="{F6910D76-D499-4C78-8F33-CDD881528D6A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77244" y="1300566"/>
            <a:ext cx="10827096" cy="349200"/>
          </a:xfrm>
        </p:spPr>
        <p:txBody>
          <a:bodyPr/>
          <a:lstStyle>
            <a:lvl1pPr marL="0" indent="0" algn="l">
              <a:buNone/>
              <a:defRPr sz="3000" cap="all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tweede titel hier</a:t>
            </a:r>
          </a:p>
        </p:txBody>
      </p:sp>
      <p:sp>
        <p:nvSpPr>
          <p:cNvPr id="4" name="Titel">
            <a:extLst>
              <a:ext uri="{FF2B5EF4-FFF2-40B4-BE49-F238E27FC236}">
                <a16:creationId xmlns:a16="http://schemas.microsoft.com/office/drawing/2014/main" id="{291F2DBB-1D04-4179-B672-36006C97FF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244" y="619124"/>
            <a:ext cx="10832144" cy="676793"/>
          </a:xfrm>
        </p:spPr>
        <p:txBody>
          <a:bodyPr bIns="79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eerste titel hier</a:t>
            </a:r>
            <a:br>
              <a:rPr lang="nl-NL" dirty="0"/>
            </a:br>
            <a:r>
              <a:rPr lang="nl-NL" dirty="0"/>
              <a:t>max 2 regels</a:t>
            </a:r>
          </a:p>
        </p:txBody>
      </p:sp>
    </p:spTree>
    <p:extLst>
      <p:ext uri="{BB962C8B-B14F-4D97-AF65-F5344CB8AC3E}">
        <p14:creationId xmlns:p14="http://schemas.microsoft.com/office/powerpoint/2010/main" val="11208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5FC4A-61D1-E64C-D0E0-40B38E9C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97F7517-5F76-09D3-633E-34C77AD89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57103B3-D9A2-1140-E002-5187096A6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7FC49A7-7870-9127-D219-9CEAA1CA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7307CE3-E173-1DDB-11A8-4199080E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40D0BF-DAB9-B205-94B5-B521EDF22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04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image" Target="../media/image10.sv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image" Target="../media/image8.sv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image" Target="../media/image19.png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image" Target="../media/image20.svg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539A657-10DE-4CAC-6B46-A0E84920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CF1EF-15B1-93B5-9B77-998F9CC3C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AB197-52FA-744A-D770-F92BFF760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E695C-1E0F-4C2E-911C-C36F622A491F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CE6587-5E49-384F-04D5-6E442BAC6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28FCA2-EFCC-1324-8F09-220732873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9AF0F-EC18-44DB-9624-3CBF51C2B4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13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66D6B6-27F1-C3E0-6AD1-721F3345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3644D4-C3AC-CB9A-81C8-94166964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05551C-F653-D6BF-1CFA-3A90E3C30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C4BB-28DA-4134-AA9F-4F3CCE7A7FE6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06AD1-2F71-40B6-A057-B07BABBFE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6C57A2-F519-BE50-8931-059D59670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20485-0785-405A-AFD4-295CB2D5AD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00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ID" hidden="1">
            <a:extLst>
              <a:ext uri="{FF2B5EF4-FFF2-40B4-BE49-F238E27FC236}">
                <a16:creationId xmlns:a16="http://schemas.microsoft.com/office/drawing/2014/main" id="{41FF29CE-FB36-4A94-A675-DDBE1348BD41}"/>
              </a:ext>
            </a:extLst>
          </p:cNvPr>
          <p:cNvGrpSpPr/>
          <p:nvPr userDrawn="1"/>
        </p:nvGrpSpPr>
        <p:grpSpPr>
          <a:xfrm>
            <a:off x="240030" y="-243206"/>
            <a:ext cx="11807190" cy="7101203"/>
            <a:chOff x="240030" y="-243206"/>
            <a:chExt cx="11807190" cy="7101203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AE520030-A6A5-41C2-A96D-1462341C54EE}"/>
                </a:ext>
              </a:extLst>
            </p:cNvPr>
            <p:cNvCxnSpPr/>
            <p:nvPr userDrawn="1"/>
          </p:nvCxnSpPr>
          <p:spPr>
            <a:xfrm>
              <a:off x="765803" y="-243206"/>
              <a:ext cx="0" cy="71012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22">
              <a:extLst>
                <a:ext uri="{FF2B5EF4-FFF2-40B4-BE49-F238E27FC236}">
                  <a16:creationId xmlns:a16="http://schemas.microsoft.com/office/drawing/2014/main" id="{5F220E02-12B0-40E0-ABF6-C815F8DA4046}"/>
                </a:ext>
              </a:extLst>
            </p:cNvPr>
            <p:cNvCxnSpPr/>
            <p:nvPr userDrawn="1"/>
          </p:nvCxnSpPr>
          <p:spPr>
            <a:xfrm>
              <a:off x="11615770" y="-243206"/>
              <a:ext cx="0" cy="710120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9E8E50B-D47B-4BBC-827F-1366C4AAD0CA}"/>
                </a:ext>
              </a:extLst>
            </p:cNvPr>
            <p:cNvCxnSpPr/>
            <p:nvPr userDrawn="1"/>
          </p:nvCxnSpPr>
          <p:spPr>
            <a:xfrm flipH="1">
              <a:off x="240030" y="55625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23">
              <a:extLst>
                <a:ext uri="{FF2B5EF4-FFF2-40B4-BE49-F238E27FC236}">
                  <a16:creationId xmlns:a16="http://schemas.microsoft.com/office/drawing/2014/main" id="{4929D352-BA6B-4746-8410-66F16EF31467}"/>
                </a:ext>
              </a:extLst>
            </p:cNvPr>
            <p:cNvCxnSpPr/>
            <p:nvPr userDrawn="1"/>
          </p:nvCxnSpPr>
          <p:spPr>
            <a:xfrm flipH="1">
              <a:off x="240030" y="92201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8BE275D2-DE2C-4FBA-9D11-C668ABF4979C}"/>
                </a:ext>
              </a:extLst>
            </p:cNvPr>
            <p:cNvCxnSpPr/>
            <p:nvPr userDrawn="1"/>
          </p:nvCxnSpPr>
          <p:spPr>
            <a:xfrm flipH="1">
              <a:off x="240030" y="1478101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2C3B6A12-DA2F-4814-8660-472B2EEC0D92}"/>
                </a:ext>
              </a:extLst>
            </p:cNvPr>
            <p:cNvCxnSpPr/>
            <p:nvPr userDrawn="1"/>
          </p:nvCxnSpPr>
          <p:spPr>
            <a:xfrm flipH="1">
              <a:off x="240030" y="5711009"/>
              <a:ext cx="1180719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um">
            <a:extLst>
              <a:ext uri="{FF2B5EF4-FFF2-40B4-BE49-F238E27FC236}">
                <a16:creationId xmlns:a16="http://schemas.microsoft.com/office/drawing/2014/main" id="{CBEA4851-877C-40F6-B8BA-24A4A19AA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600" y="6480000"/>
            <a:ext cx="3315597" cy="185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77233" y="1856128"/>
            <a:ext cx="10827107" cy="4438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err="1"/>
              <a:t>Bullet</a:t>
            </a:r>
            <a:endParaRPr lang="nl-NL"/>
          </a:p>
          <a:p>
            <a:pPr lvl="1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2"/>
            <a:r>
              <a:rPr lang="nl-NL"/>
              <a:t>Leestekst</a:t>
            </a:r>
          </a:p>
          <a:p>
            <a:pPr lvl="3"/>
            <a:r>
              <a:rPr lang="nl-NL"/>
              <a:t>Subtitel</a:t>
            </a:r>
          </a:p>
          <a:p>
            <a:pPr lvl="4"/>
            <a:r>
              <a:rPr lang="nl-NL"/>
              <a:t>Numerieke </a:t>
            </a:r>
            <a:r>
              <a:rPr lang="nl-NL" err="1"/>
              <a:t>bullet</a:t>
            </a:r>
            <a:endParaRPr lang="nl-NL"/>
          </a:p>
          <a:p>
            <a:pPr lvl="5"/>
            <a:r>
              <a:rPr lang="nl-NL"/>
              <a:t>Bullet</a:t>
            </a:r>
          </a:p>
          <a:p>
            <a:pPr lvl="6"/>
            <a:r>
              <a:rPr lang="nl-NL"/>
              <a:t>Sub-</a:t>
            </a:r>
            <a:r>
              <a:rPr lang="nl-NL" err="1"/>
              <a:t>bullet</a:t>
            </a:r>
            <a:endParaRPr lang="nl-NL"/>
          </a:p>
          <a:p>
            <a:pPr lvl="7"/>
            <a:r>
              <a:rPr lang="nl-NL"/>
              <a:t>Leestekst</a:t>
            </a:r>
          </a:p>
          <a:p>
            <a:pPr lvl="8"/>
            <a:r>
              <a:rPr lang="nl-NL"/>
              <a:t>Subtitel</a:t>
            </a:r>
          </a:p>
        </p:txBody>
      </p:sp>
      <p:sp>
        <p:nvSpPr>
          <p:cNvPr id="6" name="Datum">
            <a:extLst>
              <a:ext uri="{FF2B5EF4-FFF2-40B4-BE49-F238E27FC236}">
                <a16:creationId xmlns:a16="http://schemas.microsoft.com/office/drawing/2014/main" id="{48A9FB6B-5087-4423-A1CA-6D25601F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5611" y="6480355"/>
            <a:ext cx="421607" cy="1854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93C5F-DB18-4797-88B9-B8B0D60519F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Voettekst">
            <a:extLst>
              <a:ext uri="{FF2B5EF4-FFF2-40B4-BE49-F238E27FC236}">
                <a16:creationId xmlns:a16="http://schemas.microsoft.com/office/drawing/2014/main" id="{AF8099B3-10E2-46C1-BF04-AE3AD12B9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7242" y="6480355"/>
            <a:ext cx="5318757" cy="1854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777244" y="619124"/>
            <a:ext cx="10828685" cy="268289"/>
          </a:xfrm>
          <a:prstGeom prst="rect">
            <a:avLst/>
          </a:prstGeom>
        </p:spPr>
        <p:txBody>
          <a:bodyPr vert="horz" lIns="0" tIns="0" rIns="0" bIns="385200" rtlCol="0" anchor="t">
            <a:noAutofit/>
          </a:bodyPr>
          <a:lstStyle/>
          <a:p>
            <a:r>
              <a:rPr lang="nl-NL"/>
              <a:t>Plaats eerste titel hier</a:t>
            </a:r>
          </a:p>
        </p:txBody>
      </p:sp>
    </p:spTree>
    <p:extLst>
      <p:ext uri="{BB962C8B-B14F-4D97-AF65-F5344CB8AC3E}">
        <p14:creationId xmlns:p14="http://schemas.microsoft.com/office/powerpoint/2010/main" val="25369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255713" algn="l"/>
        </a:tabLst>
        <a:defRPr sz="30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780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2"/>
        </a:buClr>
        <a:buSzPct val="100000"/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1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rgbClr val="0070C0"/>
        </a:buClr>
        <a:buSzPct val="85000"/>
        <a:buFontTx/>
        <a:buNone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719138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Tx/>
        <a:buNone/>
        <a:defRPr sz="2000" b="1" kern="1200" cap="all" spc="30" baseline="0">
          <a:solidFill>
            <a:schemeClr val="tx2"/>
          </a:solidFill>
          <a:latin typeface="Franklin Gothic Medium" panose="020B0603020102020204" pitchFamily="34" charset="0"/>
          <a:ea typeface="+mn-ea"/>
          <a:cs typeface="Calibri" panose="020F0502020204030204" pitchFamily="34" charset="0"/>
        </a:defRPr>
      </a:lvl4pPr>
      <a:lvl5pPr marL="179388" indent="-179388" algn="l" defTabSz="719138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/>
        </a:buClr>
        <a:buFont typeface="+mj-lt"/>
        <a:buAutoNum type="arabicPeriod"/>
        <a:tabLst>
          <a:tab pos="179388" algn="l"/>
        </a:tabLst>
        <a:defRPr sz="16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Blip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</a:buBlip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6pPr>
      <a:lvl7pPr marL="357188" indent="-177800" algn="l" defTabSz="914400" rtl="0" eaLnBrk="1" latinLnBrk="0" hangingPunct="1">
        <a:lnSpc>
          <a:spcPct val="100000"/>
        </a:lnSpc>
        <a:spcBef>
          <a:spcPts val="300"/>
        </a:spcBef>
        <a:spcAft>
          <a:spcPts val="600"/>
        </a:spcAft>
        <a:buFontTx/>
        <a:buBlip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</a:buBlip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1200"/>
        </a:spcAft>
        <a:buFontTx/>
        <a:buNone/>
        <a:defRPr sz="2000" b="1" kern="1200" cap="all" baseline="0">
          <a:solidFill>
            <a:schemeClr val="tx2"/>
          </a:solidFill>
          <a:latin typeface="Franklin Gothic Medium" panose="020B0603020102020204" pitchFamily="34" charset="0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orient="horz">
          <p15:clr>
            <a:srgbClr val="F26B43"/>
          </p15:clr>
        </p15:guide>
        <p15:guide id="3" orient="horz" pos="4320">
          <p15:clr>
            <a:srgbClr val="F26B43"/>
          </p15:clr>
        </p15:guide>
        <p15:guide id="5" orient="horz" pos="3966">
          <p15:clr>
            <a:srgbClr val="5ACBF0"/>
          </p15:clr>
        </p15:guide>
        <p15:guide id="6" orient="horz" pos="1167">
          <p15:clr>
            <a:srgbClr val="5ACBF0"/>
          </p15:clr>
        </p15:guide>
        <p15:guide id="7" orient="horz" pos="559">
          <p15:clr>
            <a:srgbClr val="5ACBF0"/>
          </p15:clr>
        </p15:guide>
        <p15:guide id="8" orient="horz" pos="390">
          <p15:clr>
            <a:srgbClr val="5ACBF0"/>
          </p15:clr>
        </p15:guide>
        <p15:guide id="9" pos="7680">
          <p15:clr>
            <a:srgbClr val="F26B43"/>
          </p15:clr>
        </p15:guide>
        <p15:guide id="10" pos="487">
          <p15:clr>
            <a:srgbClr val="5ACBF0"/>
          </p15:clr>
        </p15:guide>
        <p15:guide id="11" pos="7313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726ABC8-1289-BBF0-56A0-C3D4C9D5AEAE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720000"/>
            <a:ext cx="10751275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Place a title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20000" y="1412875"/>
            <a:ext cx="10751275" cy="4393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Bullet</a:t>
            </a:r>
          </a:p>
          <a:p>
            <a:pPr lvl="1"/>
            <a:r>
              <a:rPr lang="en-GB" noProof="0"/>
              <a:t>Sub-bullet #1</a:t>
            </a:r>
          </a:p>
          <a:p>
            <a:pPr lvl="2"/>
            <a:r>
              <a:rPr lang="en-GB" noProof="0"/>
              <a:t>Sub-bullet #2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Subtitle #1</a:t>
            </a:r>
          </a:p>
          <a:p>
            <a:pPr lvl="5"/>
            <a:r>
              <a:rPr lang="en-GB" noProof="0"/>
              <a:t>Alt. subtitle #2</a:t>
            </a:r>
          </a:p>
          <a:p>
            <a:pPr lvl="6"/>
            <a:r>
              <a:rPr lang="en-GB" noProof="0"/>
              <a:t>Numerical bullet</a:t>
            </a:r>
          </a:p>
          <a:p>
            <a:pPr lvl="7"/>
            <a:r>
              <a:rPr lang="en-GB" noProof="0"/>
              <a:t>Alphabetical bullet</a:t>
            </a:r>
          </a:p>
          <a:p>
            <a:pPr lvl="8"/>
            <a:r>
              <a:rPr lang="en-GB" noProof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 rot="5400000">
            <a:off x="10380031" y="2110805"/>
            <a:ext cx="29334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DF81D61-A1DB-430C-B891-BB0CBA69BA5F}" type="datetime1">
              <a:rPr lang="en-GB" smtClean="0"/>
              <a:t>24/04/2023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20000" y="6345237"/>
            <a:ext cx="6733752" cy="1539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TNO Template-set 2022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674090" y="6345238"/>
            <a:ext cx="345281" cy="153987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rtlCol="0" anchor="ctr">
            <a:noAutofit/>
          </a:bodyPr>
          <a:lstStyle>
            <a:lvl1pPr algn="ctr"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fld id="{D7B5DC5B-6873-43DB-ADC7-B15ACCE0DFDB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97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3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730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800" b="1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354013" indent="-354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6575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453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3997">
          <p15:clr>
            <a:srgbClr val="A4A3A4"/>
          </p15:clr>
        </p15:guide>
        <p15:guide id="5" orient="horz" pos="4094">
          <p15:clr>
            <a:srgbClr val="A4A3A4"/>
          </p15:clr>
        </p15:guide>
        <p15:guide id="6" pos="7226">
          <p15:clr>
            <a:srgbClr val="F26B43"/>
          </p15:clr>
        </p15:guide>
        <p15:guide id="7" orient="horz" pos="686">
          <p15:clr>
            <a:srgbClr val="A4A3A4"/>
          </p15:clr>
        </p15:guide>
        <p15:guide id="9" orient="horz" pos="453">
          <p15:clr>
            <a:srgbClr val="A4A3A4"/>
          </p15:clr>
        </p15:guide>
        <p15:guide id="12">
          <p15:clr>
            <a:srgbClr val="547EBF"/>
          </p15:clr>
        </p15:guide>
        <p15:guide id="13" pos="7680">
          <p15:clr>
            <a:srgbClr val="547EBF"/>
          </p15:clr>
        </p15:guide>
        <p15:guide id="14" orient="horz">
          <p15:clr>
            <a:srgbClr val="547EBF"/>
          </p15:clr>
        </p15:guide>
        <p15:guide id="15" orient="horz" pos="4320">
          <p15:clr>
            <a:srgbClr val="547EBF"/>
          </p15:clr>
        </p15:guide>
        <p15:guide id="16" orient="horz" pos="210">
          <p15:clr>
            <a:srgbClr val="A4A3A4"/>
          </p15:clr>
        </p15:guide>
        <p15:guide id="17" orient="horz" pos="3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1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nl/landelijk-onderzoeksprogramma-energiearmoede/" TargetMode="External"/><Relationship Id="rId7" Type="http://schemas.openxmlformats.org/officeDocument/2006/relationships/image" Target="../media/image55.png"/><Relationship Id="rId2" Type="http://schemas.openxmlformats.org/officeDocument/2006/relationships/hyperlink" Target="https://www.tno.nl/nl/duurzaam/systeemtransitie/sociale-innovatie/energiearmoede-voorkomen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9203DBB-E97A-A8BF-662A-BFD4C667F6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9848"/>
          </a:xfrm>
        </p:spPr>
      </p:pic>
      <p:sp>
        <p:nvSpPr>
          <p:cNvPr id="39" name="Titel 38">
            <a:extLst>
              <a:ext uri="{FF2B5EF4-FFF2-40B4-BE49-F238E27FC236}">
                <a16:creationId xmlns:a16="http://schemas.microsoft.com/office/drawing/2014/main" id="{AA03BA11-9E7F-B6E0-80B0-B5E5C1364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7867" y="4033380"/>
            <a:ext cx="9677402" cy="2612860"/>
          </a:xfrm>
        </p:spPr>
        <p:txBody>
          <a:bodyPr>
            <a:normAutofit fontScale="90000"/>
          </a:bodyPr>
          <a:lstStyle/>
          <a:p>
            <a:br>
              <a:rPr lang="nl-NL" sz="6000" b="1">
                <a:solidFill>
                  <a:schemeClr val="bg1"/>
                </a:solidFill>
              </a:rPr>
            </a:br>
            <a:br>
              <a:rPr lang="nl-NL" sz="6000" b="1">
                <a:solidFill>
                  <a:schemeClr val="bg1"/>
                </a:solidFill>
              </a:rPr>
            </a:br>
            <a:br>
              <a:rPr lang="nl-NL" sz="6000" b="1">
                <a:solidFill>
                  <a:schemeClr val="bg1"/>
                </a:solidFill>
              </a:rPr>
            </a:br>
            <a:r>
              <a:rPr lang="nl-NL" sz="6000" b="1">
                <a:solidFill>
                  <a:schemeClr val="bg1"/>
                </a:solidFill>
              </a:rPr>
              <a:t>Workshop energiearmoede</a:t>
            </a:r>
            <a:br>
              <a:rPr lang="nl-NL" sz="6000" b="1">
                <a:solidFill>
                  <a:schemeClr val="bg1"/>
                </a:solidFill>
              </a:rPr>
            </a:br>
            <a:br>
              <a:rPr lang="nl-NL" sz="6000" b="1">
                <a:solidFill>
                  <a:schemeClr val="bg1"/>
                </a:solidFill>
              </a:rPr>
            </a:br>
            <a:r>
              <a:rPr lang="nl-NL" b="1" i="0" u="none" strike="noStrike">
                <a:effectLst/>
                <a:latin typeface="Swiss721BT-BoldRounded"/>
              </a:rPr>
              <a:t>Een inclusieve energietransitie:</a:t>
            </a:r>
            <a:br>
              <a:rPr lang="nl-NL" b="1" i="0" u="none" strike="noStrike">
                <a:effectLst/>
                <a:latin typeface="Swiss721BT-BoldRounded"/>
              </a:rPr>
            </a:br>
            <a:br>
              <a:rPr lang="nl-NL" b="1" i="0" u="none" strike="noStrike" dirty="0">
                <a:effectLst/>
                <a:latin typeface="Swiss721BT-BoldRounded"/>
              </a:rPr>
            </a:br>
            <a:r>
              <a:rPr lang="nl-NL" b="1" i="0" u="none" strike="noStrike" dirty="0">
                <a:effectLst/>
                <a:latin typeface="Swiss721BT-BoldRounded"/>
              </a:rPr>
              <a:t> betrokken en betrekken bij energiearmoede</a:t>
            </a:r>
            <a:br>
              <a:rPr lang="nl-NL" b="1" i="0" u="none" strike="noStrike" dirty="0">
                <a:solidFill>
                  <a:srgbClr val="004B7D"/>
                </a:solidFill>
                <a:effectLst/>
                <a:latin typeface="Swiss721BT-BoldRounded"/>
              </a:rPr>
            </a:br>
            <a:br>
              <a:rPr lang="nl-NL" sz="6000" b="1" dirty="0">
                <a:solidFill>
                  <a:schemeClr val="bg1"/>
                </a:solidFill>
              </a:rPr>
            </a:br>
            <a:br>
              <a:rPr lang="nl-NL" sz="6000" b="1" dirty="0">
                <a:solidFill>
                  <a:schemeClr val="bg1"/>
                </a:solidFill>
              </a:rPr>
            </a:br>
            <a:r>
              <a:rPr lang="nl-NL" sz="6000" b="1" dirty="0">
                <a:solidFill>
                  <a:schemeClr val="bg1"/>
                </a:solidFill>
              </a:rPr>
              <a:t> </a:t>
            </a:r>
            <a:endParaRPr lang="en-GB" dirty="0"/>
          </a:p>
        </p:txBody>
      </p:sp>
      <p:sp>
        <p:nvSpPr>
          <p:cNvPr id="40" name="Ondertitel 39">
            <a:extLst>
              <a:ext uri="{FF2B5EF4-FFF2-40B4-BE49-F238E27FC236}">
                <a16:creationId xmlns:a16="http://schemas.microsoft.com/office/drawing/2014/main" id="{7F7C4E74-6721-A5CD-98A4-4AC039A7DE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726" y="4841130"/>
            <a:ext cx="6697683" cy="1417015"/>
          </a:xfrm>
        </p:spPr>
        <p:txBody>
          <a:bodyPr>
            <a:normAutofit fontScale="55000" lnSpcReduction="20000"/>
          </a:bodyPr>
          <a:lstStyle/>
          <a:p>
            <a:endParaRPr lang="nl-NL" sz="2000" b="1" dirty="0">
              <a:solidFill>
                <a:schemeClr val="bg1"/>
              </a:solidFill>
            </a:endParaRPr>
          </a:p>
          <a:p>
            <a:r>
              <a:rPr lang="nl-NL" sz="3800" dirty="0"/>
              <a:t>Renee Kooger, Ruben Peuchen, Koen Straver,</a:t>
            </a:r>
          </a:p>
          <a:p>
            <a:r>
              <a:rPr lang="nl-NL" sz="2000" dirty="0"/>
              <a:t>Onderzoekers , energietransitie studies, TNO</a:t>
            </a:r>
          </a:p>
          <a:p>
            <a:endParaRPr lang="nl-NL" sz="2000" dirty="0"/>
          </a:p>
          <a:p>
            <a:r>
              <a:rPr lang="nl-NL" sz="2400" b="1" i="0" u="none" strike="noStrike" dirty="0">
                <a:effectLst/>
                <a:latin typeface="Swiss721BT-BoldRounded"/>
              </a:rPr>
              <a:t>Samen sterk met buurkracht</a:t>
            </a:r>
          </a:p>
          <a:p>
            <a:endParaRPr lang="nl-NL" sz="2000" dirty="0"/>
          </a:p>
          <a:p>
            <a:endParaRPr lang="en-GB" sz="2000" dirty="0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7E9E11D-28EE-DCB1-8AF3-070A1E3DC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376" y="6088283"/>
            <a:ext cx="1929207" cy="55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344F0774-BA2D-4464-AE82-E0FACD487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6033" y="17008"/>
            <a:ext cx="9558294" cy="678103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nl-NL" sz="2200" dirty="0"/>
              <a:t>Internationaal onderzoek: €1 investering in verbeteren energie-efficiëntie van woningen energiearme huishoudens </a:t>
            </a:r>
            <a:r>
              <a:rPr lang="nl-NL" sz="2200" dirty="0">
                <a:sym typeface="Wingdings" panose="05000000000000000000" pitchFamily="2" charset="2"/>
              </a:rPr>
              <a:t></a:t>
            </a:r>
            <a:r>
              <a:rPr lang="nl-NL" sz="2200" dirty="0"/>
              <a:t> €2,5 (maatschappelijke) baten.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4D51F7C4-D572-4202-817C-30391465F3F3}"/>
              </a:ext>
            </a:extLst>
          </p:cNvPr>
          <p:cNvSpPr txBox="1">
            <a:spLocks/>
          </p:cNvSpPr>
          <p:nvPr/>
        </p:nvSpPr>
        <p:spPr>
          <a:xfrm>
            <a:off x="773113" y="561975"/>
            <a:ext cx="11274725" cy="535119"/>
          </a:xfrm>
          <a:prstGeom prst="rect">
            <a:avLst/>
          </a:prstGeom>
        </p:spPr>
        <p:txBody>
          <a:bodyPr vert="horz" lIns="0" tIns="0" rIns="0" bIns="38520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1255713" algn="l"/>
              </a:tabLst>
              <a:defRPr sz="3000" b="0" kern="1200" cap="all" baseline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9144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r>
              <a:rPr kumimoji="0" lang="nl-NL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Heavy"/>
                <a:ea typeface="+mj-ea"/>
                <a:cs typeface="+mj-cs"/>
              </a:rPr>
              <a:t>Baten van bestrijden energiearmoede : meervoudige winst</a:t>
            </a:r>
          </a:p>
          <a:p>
            <a:pPr marL="457200" marR="0" lvl="0" indent="-9144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endParaRPr kumimoji="0" lang="nl-NL" sz="20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Heavy"/>
              <a:ea typeface="+mj-ea"/>
              <a:cs typeface="+mj-cs"/>
            </a:endParaRPr>
          </a:p>
          <a:p>
            <a:pPr marL="457200" marR="0" lvl="0" indent="-9144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55713" algn="l"/>
              </a:tabLst>
              <a:defRPr/>
            </a:pPr>
            <a:endParaRPr kumimoji="0" lang="nl-NL" sz="2000" b="0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Heavy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17E5AD-3D4E-472D-A56F-D9951C1A8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684" y="6519372"/>
            <a:ext cx="1060704" cy="185928"/>
          </a:xfrm>
          <a:prstGeom prst="rect">
            <a:avLst/>
          </a:prstGeom>
        </p:spPr>
      </p:pic>
      <p:graphicFrame>
        <p:nvGraphicFramePr>
          <p:cNvPr id="10" name="Tijdelijke aanduiding voor inhoud 5">
            <a:extLst>
              <a:ext uri="{FF2B5EF4-FFF2-40B4-BE49-F238E27FC236}">
                <a16:creationId xmlns:a16="http://schemas.microsoft.com/office/drawing/2014/main" id="{76A84321-7448-4A69-82A2-E1926D3B751C}"/>
              </a:ext>
            </a:extLst>
          </p:cNvPr>
          <p:cNvGraphicFramePr>
            <a:graphicFrameLocks/>
          </p:cNvGraphicFramePr>
          <p:nvPr/>
        </p:nvGraphicFramePr>
        <p:xfrm>
          <a:off x="2519076" y="2818388"/>
          <a:ext cx="7153848" cy="388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4E8AA3F5-78F4-F6EF-3D4F-3A1C35E9E344}"/>
              </a:ext>
            </a:extLst>
          </p:cNvPr>
          <p:cNvSpPr/>
          <p:nvPr/>
        </p:nvSpPr>
        <p:spPr>
          <a:xfrm>
            <a:off x="773112" y="3238307"/>
            <a:ext cx="2983341" cy="1418518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hart- en vaatziekten, ademhalingsklachten, astma, artrose, financiële stress, depressie, angst</a:t>
            </a:r>
          </a:p>
        </p:txBody>
      </p:sp>
    </p:spTree>
    <p:extLst>
      <p:ext uri="{BB962C8B-B14F-4D97-AF65-F5344CB8AC3E}">
        <p14:creationId xmlns:p14="http://schemas.microsoft.com/office/powerpoint/2010/main" val="3195127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49CA0-3C4C-6F88-1A2E-CE7BC4074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32312" cy="1600200"/>
          </a:xfrm>
        </p:spPr>
        <p:txBody>
          <a:bodyPr>
            <a:normAutofit/>
          </a:bodyPr>
          <a:lstStyle/>
          <a:p>
            <a:r>
              <a:rPr lang="nl-NL" dirty="0"/>
              <a:t>Energiearmoede profielen:</a:t>
            </a:r>
            <a:br>
              <a:rPr lang="nl-NL" dirty="0"/>
            </a:br>
            <a:r>
              <a:rPr lang="nl-NL" dirty="0"/>
              <a:t>waar komen ze vandaan?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A26846-9C6A-FABB-4415-6D40BA9AD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i="0" u="none" strike="noStrike" dirty="0">
              <a:solidFill>
                <a:srgbClr val="004B7D"/>
              </a:solidFill>
              <a:effectLst/>
              <a:latin typeface="Swiss721BT-BoldRounded"/>
            </a:endParaRP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0A608E-C932-6664-B4AE-6B3262852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38431"/>
            <a:ext cx="3932237" cy="381158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Uit wetenschappelijke literatuur</a:t>
            </a:r>
          </a:p>
          <a:p>
            <a:r>
              <a:rPr lang="nl-NL" dirty="0"/>
              <a:t>&amp; </a:t>
            </a:r>
          </a:p>
          <a:p>
            <a:r>
              <a:rPr lang="nl-NL" dirty="0"/>
              <a:t>Eigen TNO onderzoek – participatieve observaties bij 40 huisbezoeken met energiecoaches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https://www.tno.nl/nl/duurzaam/systeemtransitie/sociale-innovatie/energiearmoede-voorkomen/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Meer over energiearmoede onderzoek en het landelijk programma?</a:t>
            </a:r>
          </a:p>
          <a:p>
            <a:r>
              <a:rPr lang="nl-NL" dirty="0">
                <a:hlinkClick r:id="rId3"/>
              </a:rPr>
              <a:t>https://energy.nl/landelijk-onderzoeksprogramma-energiearmoede/</a:t>
            </a: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C212B5-80F5-48B0-D42F-790EDDAA34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19394" y="0"/>
            <a:ext cx="2982326" cy="3697594"/>
          </a:xfrm>
          <a:prstGeom prst="rect">
            <a:avLst/>
          </a:prstGeom>
        </p:spPr>
      </p:pic>
      <p:pic>
        <p:nvPicPr>
          <p:cNvPr id="9" name="Tijdelijke aanduiding voor afbeelding 5">
            <a:extLst>
              <a:ext uri="{FF2B5EF4-FFF2-40B4-BE49-F238E27FC236}">
                <a16:creationId xmlns:a16="http://schemas.microsoft.com/office/drawing/2014/main" id="{BE47549D-1355-096B-8B48-CD0A545169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62" t="19543" r="53451" b="10680"/>
          <a:stretch/>
        </p:blipFill>
        <p:spPr>
          <a:xfrm>
            <a:off x="6029325" y="-58977"/>
            <a:ext cx="3086100" cy="38498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4E93A62-BA0A-F1CF-0BB1-9F5BF60C64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707" t="21685" r="53315" b="10498"/>
          <a:stretch/>
        </p:blipFill>
        <p:spPr>
          <a:xfrm>
            <a:off x="6025356" y="3232303"/>
            <a:ext cx="3094038" cy="364474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5AE0B7B-2BB1-321A-2E3F-2CB4272298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539" t="20603" r="53820" b="12508"/>
          <a:stretch/>
        </p:blipFill>
        <p:spPr>
          <a:xfrm>
            <a:off x="9115425" y="3232303"/>
            <a:ext cx="3086100" cy="359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9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afbeelding 6" descr="Plaknotities met smiley">
            <a:extLst>
              <a:ext uri="{FF2B5EF4-FFF2-40B4-BE49-F238E27FC236}">
                <a16:creationId xmlns:a16="http://schemas.microsoft.com/office/drawing/2014/main" id="{9EA27173-8F1E-360C-1727-B2E424B2FC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88835" y="1434"/>
            <a:ext cx="7103165" cy="6856566"/>
          </a:xfrm>
        </p:spPr>
      </p:pic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719DEF-3A8C-4FEF-6B61-CFE2B0BCD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32" y="563700"/>
            <a:ext cx="5832290" cy="6102068"/>
          </a:xfrm>
        </p:spPr>
        <p:txBody>
          <a:bodyPr/>
          <a:lstStyle/>
          <a:p>
            <a:endParaRPr lang="nl-NL" sz="1800" dirty="0"/>
          </a:p>
          <a:p>
            <a:r>
              <a:rPr lang="nl-NL" sz="1800" dirty="0"/>
              <a:t>Inventariseren en vertellen</a:t>
            </a:r>
          </a:p>
          <a:p>
            <a:endParaRPr lang="nl-NL" sz="1800" dirty="0"/>
          </a:p>
          <a:p>
            <a:r>
              <a:rPr lang="nl-NL" sz="1800" dirty="0"/>
              <a:t>Schrijf op een post-it: </a:t>
            </a:r>
          </a:p>
          <a:p>
            <a:pPr marL="0" indent="0">
              <a:buNone/>
            </a:pPr>
            <a:r>
              <a:rPr lang="nl-NL" sz="1800" dirty="0"/>
              <a:t>Wat is het wat je doet? Waar ben je mee bezig?</a:t>
            </a:r>
          </a:p>
          <a:p>
            <a:pPr lvl="1"/>
            <a:r>
              <a:rPr lang="nl-NL" sz="1800" dirty="0"/>
              <a:t>Participatie in de wijk? </a:t>
            </a:r>
          </a:p>
          <a:p>
            <a:pPr lvl="1"/>
            <a:r>
              <a:rPr lang="nl-NL" sz="1800" dirty="0"/>
              <a:t>Lokale energie coöperatie?</a:t>
            </a:r>
          </a:p>
          <a:p>
            <a:pPr lvl="1"/>
            <a:r>
              <a:rPr lang="nl-NL" sz="1800" dirty="0"/>
              <a:t>Energie bespaartraject?</a:t>
            </a:r>
          </a:p>
          <a:p>
            <a:pPr lvl="1"/>
            <a:endParaRPr lang="nl-NL" sz="1800" dirty="0"/>
          </a:p>
          <a:p>
            <a:r>
              <a:rPr lang="nl-NL" sz="1800" dirty="0"/>
              <a:t>Vertel elkaar: </a:t>
            </a:r>
          </a:p>
          <a:p>
            <a:pPr lvl="1"/>
            <a:r>
              <a:rPr lang="nl-NL" sz="1800" dirty="0"/>
              <a:t>Hoe helpt het dit het huishouden?</a:t>
            </a:r>
          </a:p>
          <a:p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9E99EDA1-4DBA-3394-7EC6-D17529996993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85BD8D0-220F-CCB0-0D05-F74E638D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5" y="563700"/>
            <a:ext cx="10832386" cy="1150041"/>
          </a:xfrm>
        </p:spPr>
        <p:txBody>
          <a:bodyPr/>
          <a:lstStyle/>
          <a:p>
            <a:r>
              <a:rPr lang="nl-NL" sz="4000" dirty="0"/>
              <a:t>1</a:t>
            </a:r>
            <a:r>
              <a:rPr lang="nl-NL" sz="4000" baseline="30000" dirty="0"/>
              <a:t>e</a:t>
            </a:r>
            <a:r>
              <a:rPr lang="nl-NL" sz="4000" dirty="0"/>
              <a:t> ronde: w</a:t>
            </a:r>
            <a:r>
              <a:rPr lang="nl-NL" sz="4000" b="1" dirty="0"/>
              <a:t>at doen we met en voor de bewoner?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573820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10" descr="Verbindingsconcepten met klimtouw">
            <a:extLst>
              <a:ext uri="{FF2B5EF4-FFF2-40B4-BE49-F238E27FC236}">
                <a16:creationId xmlns:a16="http://schemas.microsoft.com/office/drawing/2014/main" id="{1E68BE0C-3F3B-FB1B-4E68-CC61A3F8FA3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65504" y="1434"/>
            <a:ext cx="4926496" cy="6856566"/>
          </a:xfrm>
        </p:spPr>
      </p:pic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D719DEF-3A8C-4FEF-6B61-CFE2B0BCD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5" y="563703"/>
            <a:ext cx="6488259" cy="5730594"/>
          </a:xfrm>
        </p:spPr>
        <p:txBody>
          <a:bodyPr/>
          <a:lstStyle/>
          <a:p>
            <a:r>
              <a:rPr lang="nl-NL" sz="1800" dirty="0"/>
              <a:t>Uitleggen en verbinden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Bij het zien van de andere initiatieven: </a:t>
            </a:r>
          </a:p>
          <a:p>
            <a:pPr lvl="1"/>
            <a:r>
              <a:rPr lang="nl-NL" sz="1800" dirty="0"/>
              <a:t>Op welke manier ben je geïnspireerd?</a:t>
            </a:r>
          </a:p>
          <a:p>
            <a:pPr lvl="1"/>
            <a:r>
              <a:rPr lang="nl-NL" sz="1800" dirty="0"/>
              <a:t>Wat ga je zelf anders doen? </a:t>
            </a:r>
          </a:p>
          <a:p>
            <a:pPr lvl="1"/>
            <a:r>
              <a:rPr lang="nl-NL" sz="1800" dirty="0"/>
              <a:t>Wat ga je met een andere partij uit de wijk of gemeente nu proberen te doen?  </a:t>
            </a:r>
          </a:p>
          <a:p>
            <a:pPr lvl="1"/>
            <a:r>
              <a:rPr lang="nl-NL" sz="1800" dirty="0"/>
              <a:t>Hoe ga je de verbinding realiseren in de wijk? Wat maakt het verschil voor het huishouden?</a:t>
            </a:r>
          </a:p>
          <a:p>
            <a:r>
              <a:rPr lang="nl-NL" sz="1800" dirty="0"/>
              <a:t>Schrijf op een post </a:t>
            </a:r>
            <a:r>
              <a:rPr lang="nl-NL" sz="1800" dirty="0" err="1"/>
              <a:t>it</a:t>
            </a:r>
            <a:r>
              <a:rPr lang="nl-NL" sz="1800" dirty="0"/>
              <a:t>: </a:t>
            </a:r>
          </a:p>
          <a:p>
            <a:pPr lvl="1"/>
            <a:r>
              <a:rPr lang="nl-NL" sz="1800" dirty="0"/>
              <a:t>Eigen nieuwe acties – geel</a:t>
            </a:r>
          </a:p>
          <a:p>
            <a:pPr lvl="1"/>
            <a:r>
              <a:rPr lang="nl-NL" sz="1800" dirty="0"/>
              <a:t>Nieuwe ideeën/inzichten - blauw</a:t>
            </a:r>
          </a:p>
          <a:p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9E99EDA1-4DBA-3394-7EC6-D17529996993}"/>
              </a:ext>
            </a:extLst>
          </p:cNvPr>
          <p:cNvSpPr>
            <a:spLocks noGrp="1"/>
          </p:cNvSpPr>
          <p:nvPr>
            <p:ph type="body" orient="vert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85BD8D0-220F-CCB0-0D05-F74E638D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5" y="192232"/>
            <a:ext cx="10832386" cy="1150041"/>
          </a:xfrm>
        </p:spPr>
        <p:txBody>
          <a:bodyPr/>
          <a:lstStyle/>
          <a:p>
            <a:r>
              <a:rPr lang="nl-NL" sz="5400" b="1" dirty="0"/>
              <a:t>Ronde 2: wat ga je meer of anders doen?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887932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TNO">
  <a:themeElements>
    <a:clrScheme name="Aangepast 203">
      <a:dk1>
        <a:sysClr val="windowText" lastClr="000000"/>
      </a:dk1>
      <a:lt1>
        <a:sysClr val="window" lastClr="FFFFFF"/>
      </a:lt1>
      <a:dk2>
        <a:srgbClr val="71A4C3"/>
      </a:dk2>
      <a:lt2>
        <a:srgbClr val="9C9C9C"/>
      </a:lt2>
      <a:accent1>
        <a:srgbClr val="ED8000"/>
      </a:accent1>
      <a:accent2>
        <a:srgbClr val="BD1221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337B9B"/>
      </a:hlink>
      <a:folHlink>
        <a:srgbClr val="337B9B"/>
      </a:folHlink>
    </a:clrScheme>
    <a:fontScheme name="TNO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NO Template-set">
  <a:themeElements>
    <a:clrScheme name="TNO Kleuren">
      <a:dk1>
        <a:srgbClr val="00030A"/>
      </a:dk1>
      <a:lt1>
        <a:sysClr val="window" lastClr="FFFFFF"/>
      </a:lt1>
      <a:dk2>
        <a:srgbClr val="000000"/>
      </a:dk2>
      <a:lt2>
        <a:srgbClr val="F0F3FA"/>
      </a:lt2>
      <a:accent1>
        <a:srgbClr val="123EB7"/>
      </a:accent1>
      <a:accent2>
        <a:srgbClr val="002484"/>
      </a:accent2>
      <a:accent3>
        <a:srgbClr val="F0F3FA"/>
      </a:accent3>
      <a:accent4>
        <a:srgbClr val="3369FF"/>
      </a:accent4>
      <a:accent5>
        <a:srgbClr val="F57118"/>
      </a:accent5>
      <a:accent6>
        <a:srgbClr val="F0F0F0"/>
      </a:accent6>
      <a:hlink>
        <a:srgbClr val="123EB7"/>
      </a:hlink>
      <a:folHlink>
        <a:srgbClr val="F0F0F0"/>
      </a:folHlink>
    </a:clrScheme>
    <a:fontScheme name="Aangepast 5">
      <a:majorFont>
        <a:latin typeface="PP Object Sans Heavy"/>
        <a:ea typeface=""/>
        <a:cs typeface=""/>
      </a:majorFont>
      <a:minorFont>
        <a:latin typeface="FS Me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388</Words>
  <Application>Microsoft Office PowerPoint</Application>
  <PresentationFormat>Breedbeeld</PresentationFormat>
  <Paragraphs>52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4</vt:i4>
      </vt:variant>
      <vt:variant>
        <vt:lpstr>Diatitels</vt:lpstr>
      </vt:variant>
      <vt:variant>
        <vt:i4>5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Heavy</vt:lpstr>
      <vt:lpstr>Franklin Gothic Medium</vt:lpstr>
      <vt:lpstr>FS Me Pro</vt:lpstr>
      <vt:lpstr>PP Object Sans Heavy</vt:lpstr>
      <vt:lpstr>Segoe UI</vt:lpstr>
      <vt:lpstr>Swiss721BT-BoldRounded</vt:lpstr>
      <vt:lpstr>Tahoma</vt:lpstr>
      <vt:lpstr>Kantoorthema</vt:lpstr>
      <vt:lpstr>1_Kantoorthema</vt:lpstr>
      <vt:lpstr>5_TNO</vt:lpstr>
      <vt:lpstr>TNO Template-set</vt:lpstr>
      <vt:lpstr>   Workshop energiearmoede  Een inclusieve energietransitie:   betrokken en betrekken bij energiearmoede    </vt:lpstr>
      <vt:lpstr>PowerPoint-presentatie</vt:lpstr>
      <vt:lpstr>Energiearmoede profielen: waar komen ze vandaan? </vt:lpstr>
      <vt:lpstr>1e ronde: wat doen we met en voor de bewoner? </vt:lpstr>
      <vt:lpstr>Ronde 2: wat ga je meer of anders doen? </vt:lpstr>
    </vt:vector>
  </TitlesOfParts>
  <Company>TNO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Straver, K. (Koen)</dc:creator>
  <cp:lastModifiedBy>Djoera Eerland</cp:lastModifiedBy>
  <cp:revision>6</cp:revision>
  <dcterms:created xsi:type="dcterms:W3CDTF">2023-04-04T09:15:07Z</dcterms:created>
  <dcterms:modified xsi:type="dcterms:W3CDTF">2023-04-24T14:32:14Z</dcterms:modified>
</cp:coreProperties>
</file>